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75" r:id="rId7"/>
    <p:sldId id="262" r:id="rId8"/>
    <p:sldId id="263" r:id="rId9"/>
    <p:sldId id="27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67807B-F152-4770-87FB-4F160AA8F824}" v="1" dt="2021-05-27T15:10:07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68" y="3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gustin Beeli (FMR)" userId="86a3dc1b-4fc4-445d-b7f0-0cd76cefe506" providerId="ADAL" clId="{CB67807B-F152-4770-87FB-4F160AA8F824}"/>
    <pc:docChg chg="custSel modSld">
      <pc:chgData name="Augustin Beeli (FMR)" userId="86a3dc1b-4fc4-445d-b7f0-0cd76cefe506" providerId="ADAL" clId="{CB67807B-F152-4770-87FB-4F160AA8F824}" dt="2021-05-27T17:14:53.762" v="10840" actId="20577"/>
      <pc:docMkLst>
        <pc:docMk/>
      </pc:docMkLst>
      <pc:sldChg chg="modSp mod">
        <pc:chgData name="Augustin Beeli (FMR)" userId="86a3dc1b-4fc4-445d-b7f0-0cd76cefe506" providerId="ADAL" clId="{CB67807B-F152-4770-87FB-4F160AA8F824}" dt="2021-05-27T14:44:13.718" v="108" actId="20577"/>
        <pc:sldMkLst>
          <pc:docMk/>
          <pc:sldMk cId="1217242797" sldId="257"/>
        </pc:sldMkLst>
        <pc:spChg chg="mod">
          <ac:chgData name="Augustin Beeli (FMR)" userId="86a3dc1b-4fc4-445d-b7f0-0cd76cefe506" providerId="ADAL" clId="{CB67807B-F152-4770-87FB-4F160AA8F824}" dt="2021-05-27T14:44:13.718" v="108" actId="20577"/>
          <ac:spMkLst>
            <pc:docMk/>
            <pc:sldMk cId="1217242797" sldId="257"/>
            <ac:spMk id="2" creationId="{F1F2E85B-9810-479A-AF11-6A5C7EC78E5C}"/>
          </ac:spMkLst>
        </pc:spChg>
      </pc:sldChg>
      <pc:sldChg chg="modSp mod">
        <pc:chgData name="Augustin Beeli (FMR)" userId="86a3dc1b-4fc4-445d-b7f0-0cd76cefe506" providerId="ADAL" clId="{CB67807B-F152-4770-87FB-4F160AA8F824}" dt="2021-05-27T17:11:32.757" v="10775" actId="20577"/>
        <pc:sldMkLst>
          <pc:docMk/>
          <pc:sldMk cId="1637229932" sldId="258"/>
        </pc:sldMkLst>
        <pc:spChg chg="mod">
          <ac:chgData name="Augustin Beeli (FMR)" userId="86a3dc1b-4fc4-445d-b7f0-0cd76cefe506" providerId="ADAL" clId="{CB67807B-F152-4770-87FB-4F160AA8F824}" dt="2021-05-27T14:44:32.020" v="129" actId="20577"/>
          <ac:spMkLst>
            <pc:docMk/>
            <pc:sldMk cId="1637229932" sldId="258"/>
            <ac:spMk id="4" creationId="{3AB13958-3CCE-47B4-B588-AD0D18AEB752}"/>
          </ac:spMkLst>
        </pc:spChg>
        <pc:spChg chg="mod">
          <ac:chgData name="Augustin Beeli (FMR)" userId="86a3dc1b-4fc4-445d-b7f0-0cd76cefe506" providerId="ADAL" clId="{CB67807B-F152-4770-87FB-4F160AA8F824}" dt="2021-05-27T17:11:32.757" v="10775" actId="20577"/>
          <ac:spMkLst>
            <pc:docMk/>
            <pc:sldMk cId="1637229932" sldId="258"/>
            <ac:spMk id="5" creationId="{329501AF-C9D0-445C-82AD-3C38D5EFF887}"/>
          </ac:spMkLst>
        </pc:spChg>
      </pc:sldChg>
      <pc:sldChg chg="modSp mod">
        <pc:chgData name="Augustin Beeli (FMR)" userId="86a3dc1b-4fc4-445d-b7f0-0cd76cefe506" providerId="ADAL" clId="{CB67807B-F152-4770-87FB-4F160AA8F824}" dt="2021-05-27T14:54:28.436" v="1929" actId="20577"/>
        <pc:sldMkLst>
          <pc:docMk/>
          <pc:sldMk cId="2932582702" sldId="259"/>
        </pc:sldMkLst>
        <pc:spChg chg="mod">
          <ac:chgData name="Augustin Beeli (FMR)" userId="86a3dc1b-4fc4-445d-b7f0-0cd76cefe506" providerId="ADAL" clId="{CB67807B-F152-4770-87FB-4F160AA8F824}" dt="2021-05-27T14:50:20.362" v="1355" actId="6549"/>
          <ac:spMkLst>
            <pc:docMk/>
            <pc:sldMk cId="2932582702" sldId="259"/>
            <ac:spMk id="4" creationId="{3AB13958-3CCE-47B4-B588-AD0D18AEB752}"/>
          </ac:spMkLst>
        </pc:spChg>
        <pc:spChg chg="mod">
          <ac:chgData name="Augustin Beeli (FMR)" userId="86a3dc1b-4fc4-445d-b7f0-0cd76cefe506" providerId="ADAL" clId="{CB67807B-F152-4770-87FB-4F160AA8F824}" dt="2021-05-27T14:54:28.436" v="1929" actId="20577"/>
          <ac:spMkLst>
            <pc:docMk/>
            <pc:sldMk cId="2932582702" sldId="259"/>
            <ac:spMk id="5" creationId="{329501AF-C9D0-445C-82AD-3C38D5EFF887}"/>
          </ac:spMkLst>
        </pc:spChg>
      </pc:sldChg>
      <pc:sldChg chg="modSp mod">
        <pc:chgData name="Augustin Beeli (FMR)" userId="86a3dc1b-4fc4-445d-b7f0-0cd76cefe506" providerId="ADAL" clId="{CB67807B-F152-4770-87FB-4F160AA8F824}" dt="2021-05-27T17:10:29.740" v="10763" actId="20577"/>
        <pc:sldMkLst>
          <pc:docMk/>
          <pc:sldMk cId="3577725019" sldId="260"/>
        </pc:sldMkLst>
        <pc:spChg chg="mod">
          <ac:chgData name="Augustin Beeli (FMR)" userId="86a3dc1b-4fc4-445d-b7f0-0cd76cefe506" providerId="ADAL" clId="{CB67807B-F152-4770-87FB-4F160AA8F824}" dt="2021-05-27T14:52:05.837" v="1677" actId="6549"/>
          <ac:spMkLst>
            <pc:docMk/>
            <pc:sldMk cId="3577725019" sldId="260"/>
            <ac:spMk id="4" creationId="{3AB13958-3CCE-47B4-B588-AD0D18AEB752}"/>
          </ac:spMkLst>
        </pc:spChg>
        <pc:spChg chg="mod">
          <ac:chgData name="Augustin Beeli (FMR)" userId="86a3dc1b-4fc4-445d-b7f0-0cd76cefe506" providerId="ADAL" clId="{CB67807B-F152-4770-87FB-4F160AA8F824}" dt="2021-05-27T17:10:29.740" v="10763" actId="20577"/>
          <ac:spMkLst>
            <pc:docMk/>
            <pc:sldMk cId="3577725019" sldId="260"/>
            <ac:spMk id="6" creationId="{B294FD98-391E-4068-85FA-1E29B60AA0E8}"/>
          </ac:spMkLst>
        </pc:spChg>
        <pc:spChg chg="mod">
          <ac:chgData name="Augustin Beeli (FMR)" userId="86a3dc1b-4fc4-445d-b7f0-0cd76cefe506" providerId="ADAL" clId="{CB67807B-F152-4770-87FB-4F160AA8F824}" dt="2021-05-27T14:54:57.639" v="2028" actId="6549"/>
          <ac:spMkLst>
            <pc:docMk/>
            <pc:sldMk cId="3577725019" sldId="260"/>
            <ac:spMk id="8" creationId="{B74DC03B-2686-407F-ADE7-672750BB2DE9}"/>
          </ac:spMkLst>
        </pc:spChg>
      </pc:sldChg>
      <pc:sldChg chg="modSp mod">
        <pc:chgData name="Augustin Beeli (FMR)" userId="86a3dc1b-4fc4-445d-b7f0-0cd76cefe506" providerId="ADAL" clId="{CB67807B-F152-4770-87FB-4F160AA8F824}" dt="2021-05-27T17:11:50.443" v="10777" actId="20577"/>
        <pc:sldMkLst>
          <pc:docMk/>
          <pc:sldMk cId="920276198" sldId="261"/>
        </pc:sldMkLst>
        <pc:spChg chg="mod">
          <ac:chgData name="Augustin Beeli (FMR)" userId="86a3dc1b-4fc4-445d-b7f0-0cd76cefe506" providerId="ADAL" clId="{CB67807B-F152-4770-87FB-4F160AA8F824}" dt="2021-05-27T14:55:13.603" v="2079" actId="6549"/>
          <ac:spMkLst>
            <pc:docMk/>
            <pc:sldMk cId="920276198" sldId="261"/>
            <ac:spMk id="4" creationId="{3AB13958-3CCE-47B4-B588-AD0D18AEB752}"/>
          </ac:spMkLst>
        </pc:spChg>
        <pc:spChg chg="mod">
          <ac:chgData name="Augustin Beeli (FMR)" userId="86a3dc1b-4fc4-445d-b7f0-0cd76cefe506" providerId="ADAL" clId="{CB67807B-F152-4770-87FB-4F160AA8F824}" dt="2021-05-27T17:11:50.443" v="10777" actId="20577"/>
          <ac:spMkLst>
            <pc:docMk/>
            <pc:sldMk cId="920276198" sldId="261"/>
            <ac:spMk id="5" creationId="{329501AF-C9D0-445C-82AD-3C38D5EFF887}"/>
          </ac:spMkLst>
        </pc:spChg>
      </pc:sldChg>
      <pc:sldChg chg="modSp mod">
        <pc:chgData name="Augustin Beeli (FMR)" userId="86a3dc1b-4fc4-445d-b7f0-0cd76cefe506" providerId="ADAL" clId="{CB67807B-F152-4770-87FB-4F160AA8F824}" dt="2021-05-27T17:11:59.860" v="10781" actId="20577"/>
        <pc:sldMkLst>
          <pc:docMk/>
          <pc:sldMk cId="2929253572" sldId="262"/>
        </pc:sldMkLst>
        <pc:spChg chg="mod">
          <ac:chgData name="Augustin Beeli (FMR)" userId="86a3dc1b-4fc4-445d-b7f0-0cd76cefe506" providerId="ADAL" clId="{CB67807B-F152-4770-87FB-4F160AA8F824}" dt="2021-05-27T14:59:22.443" v="2857" actId="6549"/>
          <ac:spMkLst>
            <pc:docMk/>
            <pc:sldMk cId="2929253572" sldId="262"/>
            <ac:spMk id="4" creationId="{3AB13958-3CCE-47B4-B588-AD0D18AEB752}"/>
          </ac:spMkLst>
        </pc:spChg>
        <pc:spChg chg="mod">
          <ac:chgData name="Augustin Beeli (FMR)" userId="86a3dc1b-4fc4-445d-b7f0-0cd76cefe506" providerId="ADAL" clId="{CB67807B-F152-4770-87FB-4F160AA8F824}" dt="2021-05-27T17:11:59.860" v="10781" actId="20577"/>
          <ac:spMkLst>
            <pc:docMk/>
            <pc:sldMk cId="2929253572" sldId="262"/>
            <ac:spMk id="6" creationId="{496F45F8-7436-40D7-9F60-30AA8EFF2354}"/>
          </ac:spMkLst>
        </pc:spChg>
      </pc:sldChg>
      <pc:sldChg chg="modSp mod">
        <pc:chgData name="Augustin Beeli (FMR)" userId="86a3dc1b-4fc4-445d-b7f0-0cd76cefe506" providerId="ADAL" clId="{CB67807B-F152-4770-87FB-4F160AA8F824}" dt="2021-05-27T17:12:16.910" v="10791" actId="20577"/>
        <pc:sldMkLst>
          <pc:docMk/>
          <pc:sldMk cId="4124881065" sldId="263"/>
        </pc:sldMkLst>
        <pc:spChg chg="mod">
          <ac:chgData name="Augustin Beeli (FMR)" userId="86a3dc1b-4fc4-445d-b7f0-0cd76cefe506" providerId="ADAL" clId="{CB67807B-F152-4770-87FB-4F160AA8F824}" dt="2021-05-27T15:01:23.926" v="3262" actId="6549"/>
          <ac:spMkLst>
            <pc:docMk/>
            <pc:sldMk cId="4124881065" sldId="263"/>
            <ac:spMk id="2" creationId="{00000000-0000-0000-0000-000000000000}"/>
          </ac:spMkLst>
        </pc:spChg>
        <pc:spChg chg="mod">
          <ac:chgData name="Augustin Beeli (FMR)" userId="86a3dc1b-4fc4-445d-b7f0-0cd76cefe506" providerId="ADAL" clId="{CB67807B-F152-4770-87FB-4F160AA8F824}" dt="2021-05-27T17:12:16.910" v="10791" actId="20577"/>
          <ac:spMkLst>
            <pc:docMk/>
            <pc:sldMk cId="4124881065" sldId="263"/>
            <ac:spMk id="3" creationId="{00000000-0000-0000-0000-000000000000}"/>
          </ac:spMkLst>
        </pc:spChg>
      </pc:sldChg>
      <pc:sldChg chg="modSp mod">
        <pc:chgData name="Augustin Beeli (FMR)" userId="86a3dc1b-4fc4-445d-b7f0-0cd76cefe506" providerId="ADAL" clId="{CB67807B-F152-4770-87FB-4F160AA8F824}" dt="2021-05-27T17:12:54.660" v="10806" actId="20577"/>
        <pc:sldMkLst>
          <pc:docMk/>
          <pc:sldMk cId="1947253179" sldId="264"/>
        </pc:sldMkLst>
        <pc:spChg chg="mod">
          <ac:chgData name="Augustin Beeli (FMR)" userId="86a3dc1b-4fc4-445d-b7f0-0cd76cefe506" providerId="ADAL" clId="{CB67807B-F152-4770-87FB-4F160AA8F824}" dt="2021-05-27T15:06:03.738" v="4201" actId="20577"/>
          <ac:spMkLst>
            <pc:docMk/>
            <pc:sldMk cId="1947253179" sldId="264"/>
            <ac:spMk id="4" creationId="{3AB13958-3CCE-47B4-B588-AD0D18AEB752}"/>
          </ac:spMkLst>
        </pc:spChg>
        <pc:spChg chg="mod">
          <ac:chgData name="Augustin Beeli (FMR)" userId="86a3dc1b-4fc4-445d-b7f0-0cd76cefe506" providerId="ADAL" clId="{CB67807B-F152-4770-87FB-4F160AA8F824}" dt="2021-05-27T17:12:54.660" v="10806" actId="20577"/>
          <ac:spMkLst>
            <pc:docMk/>
            <pc:sldMk cId="1947253179" sldId="264"/>
            <ac:spMk id="5" creationId="{329501AF-C9D0-445C-82AD-3C38D5EFF887}"/>
          </ac:spMkLst>
        </pc:spChg>
      </pc:sldChg>
      <pc:sldChg chg="modSp mod">
        <pc:chgData name="Augustin Beeli (FMR)" userId="86a3dc1b-4fc4-445d-b7f0-0cd76cefe506" providerId="ADAL" clId="{CB67807B-F152-4770-87FB-4F160AA8F824}" dt="2021-05-27T17:13:00.946" v="10810" actId="20577"/>
        <pc:sldMkLst>
          <pc:docMk/>
          <pc:sldMk cId="208952104" sldId="265"/>
        </pc:sldMkLst>
        <pc:spChg chg="mod">
          <ac:chgData name="Augustin Beeli (FMR)" userId="86a3dc1b-4fc4-445d-b7f0-0cd76cefe506" providerId="ADAL" clId="{CB67807B-F152-4770-87FB-4F160AA8F824}" dt="2021-05-27T15:08:50.657" v="4722" actId="20577"/>
          <ac:spMkLst>
            <pc:docMk/>
            <pc:sldMk cId="208952104" sldId="265"/>
            <ac:spMk id="2053" creationId="{00000000-0000-0000-0000-000000000000}"/>
          </ac:spMkLst>
        </pc:spChg>
        <pc:spChg chg="mod">
          <ac:chgData name="Augustin Beeli (FMR)" userId="86a3dc1b-4fc4-445d-b7f0-0cd76cefe506" providerId="ADAL" clId="{CB67807B-F152-4770-87FB-4F160AA8F824}" dt="2021-05-27T17:13:00.946" v="10810" actId="20577"/>
          <ac:spMkLst>
            <pc:docMk/>
            <pc:sldMk cId="208952104" sldId="265"/>
            <ac:spMk id="2054" creationId="{00000000-0000-0000-0000-000000000000}"/>
          </ac:spMkLst>
        </pc:spChg>
      </pc:sldChg>
      <pc:sldChg chg="modSp mod">
        <pc:chgData name="Augustin Beeli (FMR)" userId="86a3dc1b-4fc4-445d-b7f0-0cd76cefe506" providerId="ADAL" clId="{CB67807B-F152-4770-87FB-4F160AA8F824}" dt="2021-05-27T17:07:59.691" v="10694" actId="20577"/>
        <pc:sldMkLst>
          <pc:docMk/>
          <pc:sldMk cId="1581220083" sldId="266"/>
        </pc:sldMkLst>
        <pc:spChg chg="mod">
          <ac:chgData name="Augustin Beeli (FMR)" userId="86a3dc1b-4fc4-445d-b7f0-0cd76cefe506" providerId="ADAL" clId="{CB67807B-F152-4770-87FB-4F160AA8F824}" dt="2021-05-27T15:09:31.546" v="4807" actId="20577"/>
          <ac:spMkLst>
            <pc:docMk/>
            <pc:sldMk cId="1581220083" sldId="266"/>
            <ac:spMk id="4" creationId="{3AB13958-3CCE-47B4-B588-AD0D18AEB752}"/>
          </ac:spMkLst>
        </pc:spChg>
        <pc:spChg chg="mod">
          <ac:chgData name="Augustin Beeli (FMR)" userId="86a3dc1b-4fc4-445d-b7f0-0cd76cefe506" providerId="ADAL" clId="{CB67807B-F152-4770-87FB-4F160AA8F824}" dt="2021-05-27T17:07:59.691" v="10694" actId="20577"/>
          <ac:spMkLst>
            <pc:docMk/>
            <pc:sldMk cId="1581220083" sldId="266"/>
            <ac:spMk id="5" creationId="{329501AF-C9D0-445C-82AD-3C38D5EFF887}"/>
          </ac:spMkLst>
        </pc:spChg>
      </pc:sldChg>
      <pc:sldChg chg="modSp mod">
        <pc:chgData name="Augustin Beeli (FMR)" userId="86a3dc1b-4fc4-445d-b7f0-0cd76cefe506" providerId="ADAL" clId="{CB67807B-F152-4770-87FB-4F160AA8F824}" dt="2021-05-27T17:13:09.860" v="10814" actId="20577"/>
        <pc:sldMkLst>
          <pc:docMk/>
          <pc:sldMk cId="712162622" sldId="267"/>
        </pc:sldMkLst>
        <pc:spChg chg="mod">
          <ac:chgData name="Augustin Beeli (FMR)" userId="86a3dc1b-4fc4-445d-b7f0-0cd76cefe506" providerId="ADAL" clId="{CB67807B-F152-4770-87FB-4F160AA8F824}" dt="2021-05-27T15:10:07.948" v="4842"/>
          <ac:spMkLst>
            <pc:docMk/>
            <pc:sldMk cId="712162622" sldId="267"/>
            <ac:spMk id="4" creationId="{3AB13958-3CCE-47B4-B588-AD0D18AEB752}"/>
          </ac:spMkLst>
        </pc:spChg>
        <pc:spChg chg="mod">
          <ac:chgData name="Augustin Beeli (FMR)" userId="86a3dc1b-4fc4-445d-b7f0-0cd76cefe506" providerId="ADAL" clId="{CB67807B-F152-4770-87FB-4F160AA8F824}" dt="2021-05-27T17:13:09.860" v="10814" actId="20577"/>
          <ac:spMkLst>
            <pc:docMk/>
            <pc:sldMk cId="712162622" sldId="267"/>
            <ac:spMk id="5" creationId="{329501AF-C9D0-445C-82AD-3C38D5EFF887}"/>
          </ac:spMkLst>
        </pc:spChg>
      </pc:sldChg>
      <pc:sldChg chg="modSp mod">
        <pc:chgData name="Augustin Beeli (FMR)" userId="86a3dc1b-4fc4-445d-b7f0-0cd76cefe506" providerId="ADAL" clId="{CB67807B-F152-4770-87FB-4F160AA8F824}" dt="2021-05-27T17:13:16.059" v="10816" actId="20577"/>
        <pc:sldMkLst>
          <pc:docMk/>
          <pc:sldMk cId="3201790766" sldId="268"/>
        </pc:sldMkLst>
        <pc:spChg chg="mod">
          <ac:chgData name="Augustin Beeli (FMR)" userId="86a3dc1b-4fc4-445d-b7f0-0cd76cefe506" providerId="ADAL" clId="{CB67807B-F152-4770-87FB-4F160AA8F824}" dt="2021-05-27T16:36:10.006" v="6574" actId="6549"/>
          <ac:spMkLst>
            <pc:docMk/>
            <pc:sldMk cId="3201790766" sldId="268"/>
            <ac:spMk id="2" creationId="{00000000-0000-0000-0000-000000000000}"/>
          </ac:spMkLst>
        </pc:spChg>
        <pc:spChg chg="mod">
          <ac:chgData name="Augustin Beeli (FMR)" userId="86a3dc1b-4fc4-445d-b7f0-0cd76cefe506" providerId="ADAL" clId="{CB67807B-F152-4770-87FB-4F160AA8F824}" dt="2021-05-27T15:10:07.948" v="4842"/>
          <ac:spMkLst>
            <pc:docMk/>
            <pc:sldMk cId="3201790766" sldId="268"/>
            <ac:spMk id="4" creationId="{3AB13958-3CCE-47B4-B588-AD0D18AEB752}"/>
          </ac:spMkLst>
        </pc:spChg>
        <pc:spChg chg="mod">
          <ac:chgData name="Augustin Beeli (FMR)" userId="86a3dc1b-4fc4-445d-b7f0-0cd76cefe506" providerId="ADAL" clId="{CB67807B-F152-4770-87FB-4F160AA8F824}" dt="2021-05-27T17:13:16.059" v="10816" actId="20577"/>
          <ac:spMkLst>
            <pc:docMk/>
            <pc:sldMk cId="3201790766" sldId="268"/>
            <ac:spMk id="5" creationId="{329501AF-C9D0-445C-82AD-3C38D5EFF887}"/>
          </ac:spMkLst>
        </pc:spChg>
      </pc:sldChg>
      <pc:sldChg chg="modSp mod">
        <pc:chgData name="Augustin Beeli (FMR)" userId="86a3dc1b-4fc4-445d-b7f0-0cd76cefe506" providerId="ADAL" clId="{CB67807B-F152-4770-87FB-4F160AA8F824}" dt="2021-05-27T17:14:08.563" v="10828" actId="20577"/>
        <pc:sldMkLst>
          <pc:docMk/>
          <pc:sldMk cId="1180949746" sldId="269"/>
        </pc:sldMkLst>
        <pc:spChg chg="mod">
          <ac:chgData name="Augustin Beeli (FMR)" userId="86a3dc1b-4fc4-445d-b7f0-0cd76cefe506" providerId="ADAL" clId="{CB67807B-F152-4770-87FB-4F160AA8F824}" dt="2021-05-27T16:36:27.711" v="6627" actId="6549"/>
          <ac:spMkLst>
            <pc:docMk/>
            <pc:sldMk cId="1180949746" sldId="269"/>
            <ac:spMk id="4" creationId="{3AB13958-3CCE-47B4-B588-AD0D18AEB752}"/>
          </ac:spMkLst>
        </pc:spChg>
        <pc:spChg chg="mod">
          <ac:chgData name="Augustin Beeli (FMR)" userId="86a3dc1b-4fc4-445d-b7f0-0cd76cefe506" providerId="ADAL" clId="{CB67807B-F152-4770-87FB-4F160AA8F824}" dt="2021-05-27T17:14:08.563" v="10828" actId="20577"/>
          <ac:spMkLst>
            <pc:docMk/>
            <pc:sldMk cId="1180949746" sldId="269"/>
            <ac:spMk id="5" creationId="{329501AF-C9D0-445C-82AD-3C38D5EFF887}"/>
          </ac:spMkLst>
        </pc:spChg>
      </pc:sldChg>
      <pc:sldChg chg="modSp mod">
        <pc:chgData name="Augustin Beeli (FMR)" userId="86a3dc1b-4fc4-445d-b7f0-0cd76cefe506" providerId="ADAL" clId="{CB67807B-F152-4770-87FB-4F160AA8F824}" dt="2021-05-27T16:56:33.810" v="9466" actId="20577"/>
        <pc:sldMkLst>
          <pc:docMk/>
          <pc:sldMk cId="1937216165" sldId="270"/>
        </pc:sldMkLst>
        <pc:spChg chg="mod">
          <ac:chgData name="Augustin Beeli (FMR)" userId="86a3dc1b-4fc4-445d-b7f0-0cd76cefe506" providerId="ADAL" clId="{CB67807B-F152-4770-87FB-4F160AA8F824}" dt="2021-05-27T16:55:59.947" v="9334" actId="6549"/>
          <ac:spMkLst>
            <pc:docMk/>
            <pc:sldMk cId="1937216165" sldId="270"/>
            <ac:spMk id="2" creationId="{00000000-0000-0000-0000-000000000000}"/>
          </ac:spMkLst>
        </pc:spChg>
        <pc:spChg chg="mod">
          <ac:chgData name="Augustin Beeli (FMR)" userId="86a3dc1b-4fc4-445d-b7f0-0cd76cefe506" providerId="ADAL" clId="{CB67807B-F152-4770-87FB-4F160AA8F824}" dt="2021-05-27T16:56:33.810" v="9466" actId="20577"/>
          <ac:spMkLst>
            <pc:docMk/>
            <pc:sldMk cId="1937216165" sldId="270"/>
            <ac:spMk id="3" creationId="{00000000-0000-0000-0000-000000000000}"/>
          </ac:spMkLst>
        </pc:spChg>
      </pc:sldChg>
      <pc:sldChg chg="modSp mod">
        <pc:chgData name="Augustin Beeli (FMR)" userId="86a3dc1b-4fc4-445d-b7f0-0cd76cefe506" providerId="ADAL" clId="{CB67807B-F152-4770-87FB-4F160AA8F824}" dt="2021-05-27T17:14:31.419" v="10832" actId="20577"/>
        <pc:sldMkLst>
          <pc:docMk/>
          <pc:sldMk cId="2348052260" sldId="271"/>
        </pc:sldMkLst>
        <pc:spChg chg="mod">
          <ac:chgData name="Augustin Beeli (FMR)" userId="86a3dc1b-4fc4-445d-b7f0-0cd76cefe506" providerId="ADAL" clId="{CB67807B-F152-4770-87FB-4F160AA8F824}" dt="2021-05-27T15:10:07.948" v="4842"/>
          <ac:spMkLst>
            <pc:docMk/>
            <pc:sldMk cId="2348052260" sldId="271"/>
            <ac:spMk id="4" creationId="{3AB13958-3CCE-47B4-B588-AD0D18AEB752}"/>
          </ac:spMkLst>
        </pc:spChg>
        <pc:spChg chg="mod">
          <ac:chgData name="Augustin Beeli (FMR)" userId="86a3dc1b-4fc4-445d-b7f0-0cd76cefe506" providerId="ADAL" clId="{CB67807B-F152-4770-87FB-4F160AA8F824}" dt="2021-05-27T17:14:31.419" v="10832" actId="20577"/>
          <ac:spMkLst>
            <pc:docMk/>
            <pc:sldMk cId="2348052260" sldId="271"/>
            <ac:spMk id="5" creationId="{329501AF-C9D0-445C-82AD-3C38D5EFF887}"/>
          </ac:spMkLst>
        </pc:spChg>
      </pc:sldChg>
      <pc:sldChg chg="modSp mod">
        <pc:chgData name="Augustin Beeli (FMR)" userId="86a3dc1b-4fc4-445d-b7f0-0cd76cefe506" providerId="ADAL" clId="{CB67807B-F152-4770-87FB-4F160AA8F824}" dt="2021-05-27T17:03:14.892" v="10303" actId="20577"/>
        <pc:sldMkLst>
          <pc:docMk/>
          <pc:sldMk cId="999783252" sldId="272"/>
        </pc:sldMkLst>
        <pc:spChg chg="mod">
          <ac:chgData name="Augustin Beeli (FMR)" userId="86a3dc1b-4fc4-445d-b7f0-0cd76cefe506" providerId="ADAL" clId="{CB67807B-F152-4770-87FB-4F160AA8F824}" dt="2021-05-27T17:03:14.892" v="10303" actId="20577"/>
          <ac:spMkLst>
            <pc:docMk/>
            <pc:sldMk cId="999783252" sldId="272"/>
            <ac:spMk id="4" creationId="{3AB13958-3CCE-47B4-B588-AD0D18AEB752}"/>
          </ac:spMkLst>
        </pc:spChg>
        <pc:spChg chg="mod">
          <ac:chgData name="Augustin Beeli (FMR)" userId="86a3dc1b-4fc4-445d-b7f0-0cd76cefe506" providerId="ADAL" clId="{CB67807B-F152-4770-87FB-4F160AA8F824}" dt="2021-05-27T17:03:00.138" v="10302" actId="20577"/>
          <ac:spMkLst>
            <pc:docMk/>
            <pc:sldMk cId="999783252" sldId="272"/>
            <ac:spMk id="5" creationId="{329501AF-C9D0-445C-82AD-3C38D5EFF887}"/>
          </ac:spMkLst>
        </pc:spChg>
      </pc:sldChg>
      <pc:sldChg chg="modSp mod">
        <pc:chgData name="Augustin Beeli (FMR)" userId="86a3dc1b-4fc4-445d-b7f0-0cd76cefe506" providerId="ADAL" clId="{CB67807B-F152-4770-87FB-4F160AA8F824}" dt="2021-05-27T17:14:53.762" v="10840" actId="20577"/>
        <pc:sldMkLst>
          <pc:docMk/>
          <pc:sldMk cId="2846217203" sldId="273"/>
        </pc:sldMkLst>
        <pc:spChg chg="mod">
          <ac:chgData name="Augustin Beeli (FMR)" userId="86a3dc1b-4fc4-445d-b7f0-0cd76cefe506" providerId="ADAL" clId="{CB67807B-F152-4770-87FB-4F160AA8F824}" dt="2021-05-27T17:03:43.339" v="10318" actId="20577"/>
          <ac:spMkLst>
            <pc:docMk/>
            <pc:sldMk cId="2846217203" sldId="273"/>
            <ac:spMk id="4" creationId="{3AB13958-3CCE-47B4-B588-AD0D18AEB752}"/>
          </ac:spMkLst>
        </pc:spChg>
        <pc:spChg chg="mod">
          <ac:chgData name="Augustin Beeli (FMR)" userId="86a3dc1b-4fc4-445d-b7f0-0cd76cefe506" providerId="ADAL" clId="{CB67807B-F152-4770-87FB-4F160AA8F824}" dt="2021-05-27T17:14:53.762" v="10840" actId="20577"/>
          <ac:spMkLst>
            <pc:docMk/>
            <pc:sldMk cId="2846217203" sldId="273"/>
            <ac:spMk id="5" creationId="{329501AF-C9D0-445C-82AD-3C38D5EFF887}"/>
          </ac:spMkLst>
        </pc:spChg>
      </pc:sldChg>
      <pc:sldChg chg="modSp mod">
        <pc:chgData name="Augustin Beeli (FMR)" userId="86a3dc1b-4fc4-445d-b7f0-0cd76cefe506" providerId="ADAL" clId="{CB67807B-F152-4770-87FB-4F160AA8F824}" dt="2021-05-27T17:12:27.375" v="10797" actId="20577"/>
        <pc:sldMkLst>
          <pc:docMk/>
          <pc:sldMk cId="4135937617" sldId="274"/>
        </pc:sldMkLst>
        <pc:spChg chg="mod">
          <ac:chgData name="Augustin Beeli (FMR)" userId="86a3dc1b-4fc4-445d-b7f0-0cd76cefe506" providerId="ADAL" clId="{CB67807B-F152-4770-87FB-4F160AA8F824}" dt="2021-05-27T15:03:34.347" v="3625" actId="6549"/>
          <ac:spMkLst>
            <pc:docMk/>
            <pc:sldMk cId="4135937617" sldId="274"/>
            <ac:spMk id="2" creationId="{00000000-0000-0000-0000-000000000000}"/>
          </ac:spMkLst>
        </pc:spChg>
        <pc:spChg chg="mod">
          <ac:chgData name="Augustin Beeli (FMR)" userId="86a3dc1b-4fc4-445d-b7f0-0cd76cefe506" providerId="ADAL" clId="{CB67807B-F152-4770-87FB-4F160AA8F824}" dt="2021-05-27T17:12:27.375" v="10797" actId="20577"/>
          <ac:spMkLst>
            <pc:docMk/>
            <pc:sldMk cId="4135937617" sldId="274"/>
            <ac:spMk id="3" creationId="{00000000-0000-0000-0000-000000000000}"/>
          </ac:spMkLst>
        </pc:spChg>
      </pc:sldChg>
      <pc:sldChg chg="modSp mod">
        <pc:chgData name="Augustin Beeli (FMR)" userId="86a3dc1b-4fc4-445d-b7f0-0cd76cefe506" providerId="ADAL" clId="{CB67807B-F152-4770-87FB-4F160AA8F824}" dt="2021-05-27T14:59:04.049" v="2814" actId="6549"/>
        <pc:sldMkLst>
          <pc:docMk/>
          <pc:sldMk cId="1966231518" sldId="275"/>
        </pc:sldMkLst>
        <pc:spChg chg="mod">
          <ac:chgData name="Augustin Beeli (FMR)" userId="86a3dc1b-4fc4-445d-b7f0-0cd76cefe506" providerId="ADAL" clId="{CB67807B-F152-4770-87FB-4F160AA8F824}" dt="2021-05-27T14:57:12.755" v="2452" actId="6549"/>
          <ac:spMkLst>
            <pc:docMk/>
            <pc:sldMk cId="1966231518" sldId="275"/>
            <ac:spMk id="2" creationId="{00000000-0000-0000-0000-000000000000}"/>
          </ac:spMkLst>
        </pc:spChg>
        <pc:spChg chg="mod">
          <ac:chgData name="Augustin Beeli (FMR)" userId="86a3dc1b-4fc4-445d-b7f0-0cd76cefe506" providerId="ADAL" clId="{CB67807B-F152-4770-87FB-4F160AA8F824}" dt="2021-05-27T14:59:04.049" v="2814" actId="6549"/>
          <ac:spMkLst>
            <pc:docMk/>
            <pc:sldMk cId="1966231518" sldId="275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95252-9B02-4C56-8685-03A4CAD8523B}" type="datetimeFigureOut">
              <a:rPr lang="de-CH" smtClean="0"/>
              <a:t>07.06.2021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9898-987B-488D-A330-BF2A3A2E0EC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365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Begrüssung</a:t>
            </a:r>
          </a:p>
          <a:p>
            <a:r>
              <a:rPr lang="de-CH" dirty="0"/>
              <a:t>Dank für Teilnahme / Verständnis für Terminverschiebung und kein doodle (Sitzungszimmer stark besetzt)</a:t>
            </a:r>
          </a:p>
          <a:p>
            <a:r>
              <a:rPr lang="de-CH" dirty="0"/>
              <a:t>Feststellung Präsenz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AF18BB-8DD2-4514-86AA-DA3868DCD212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278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7463" y="722313"/>
            <a:ext cx="6416676" cy="36099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AEBEF-C438-4912-89C3-05F038C61E92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533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AF18BB-8DD2-4514-86AA-DA3868DCD212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96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" y="0"/>
            <a:ext cx="12164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1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1424" y="3620616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5556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882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8462731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930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3094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09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2562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51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23392" y="754360"/>
            <a:ext cx="8016213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3392" y="5157192"/>
            <a:ext cx="9793088" cy="115212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2765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23392" y="764704"/>
            <a:ext cx="8016213" cy="5544616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765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81746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>
                <a:latin typeface="DIN-Bold" pitchFamily="34" charset="0"/>
              </a:rPr>
              <a:t>TITEL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1032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170" rtl="0" eaLnBrk="1" latinLnBrk="0" hangingPunct="1">
        <a:spcBef>
          <a:spcPct val="0"/>
        </a:spcBef>
        <a:buNone/>
        <a:defRPr sz="4800" kern="1200">
          <a:solidFill>
            <a:srgbClr val="455560"/>
          </a:solidFill>
          <a:latin typeface="DIN-Bold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rgbClr val="455560"/>
          </a:solidFill>
          <a:latin typeface="DIN-Regular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rgbClr val="455560"/>
          </a:solidFill>
          <a:latin typeface="DIN-Regular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rgbClr val="455560"/>
          </a:solidFill>
          <a:latin typeface="DIN-Regular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rgbClr val="455560"/>
          </a:solidFill>
          <a:latin typeface="DIN-Regular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3733" kern="1200">
          <a:solidFill>
            <a:srgbClr val="455560"/>
          </a:solidFill>
          <a:latin typeface="DIN-Regular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iun-surselva.ch/fileadmin/user_upload/News/2021/luf.pdf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heinz.feldmann@bul.ch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wwgr.ch" TargetMode="External"/><Relationship Id="rId2" Type="http://schemas.openxmlformats.org/officeDocument/2006/relationships/hyperlink" Target="mailto:paul.mueller@wwgr.ch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peter.oberholzer@tba.gr.ch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vallumnezia@surselva.info" TargetMode="External"/><Relationship Id="rId3" Type="http://schemas.openxmlformats.org/officeDocument/2006/relationships/hyperlink" Target="mailto:jascha.schmid@flf.ch" TargetMode="External"/><Relationship Id="rId7" Type="http://schemas.openxmlformats.org/officeDocument/2006/relationships/hyperlink" Target="mailto:obersaxen@surselva.info" TargetMode="External"/><Relationship Id="rId2" Type="http://schemas.openxmlformats.org/officeDocument/2006/relationships/hyperlink" Target="mailto:info@flf.ch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ilanz@surselva.info" TargetMode="External"/><Relationship Id="rId11" Type="http://schemas.openxmlformats.org/officeDocument/2006/relationships/hyperlink" Target="mailto:visitvals@vals.ch" TargetMode="External"/><Relationship Id="rId5" Type="http://schemas.openxmlformats.org/officeDocument/2006/relationships/hyperlink" Target="mailto:brigels@surselva.info" TargetMode="External"/><Relationship Id="rId10" Type="http://schemas.openxmlformats.org/officeDocument/2006/relationships/hyperlink" Target="mailto:marketing@surselva.info" TargetMode="External"/><Relationship Id="rId4" Type="http://schemas.openxmlformats.org/officeDocument/2006/relationships/hyperlink" Target="mailto:info@disentis-sedrun.ch" TargetMode="External"/><Relationship Id="rId9" Type="http://schemas.openxmlformats.org/officeDocument/2006/relationships/hyperlink" Target="mailto:info@safiental.ch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l.ch/view/data/6894/02%20FACHTHEMEN/06%20Alpwirtschaft/2021-02%20Lehrpfad%20DE.pdf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heinz.feldmann@bul.ch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organisation@beef.ch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disentis-sedrun.ch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2E85B-9810-479A-AF11-6A5C7EC78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89888"/>
            <a:ext cx="11119104" cy="2210563"/>
          </a:xfrm>
        </p:spPr>
        <p:txBody>
          <a:bodyPr>
            <a:normAutofit/>
          </a:bodyPr>
          <a:lstStyle/>
          <a:p>
            <a:r>
              <a:rPr lang="de-CH" dirty="0" err="1"/>
              <a:t>Recamondaziuns</a:t>
            </a:r>
            <a:r>
              <a:rPr lang="de-CH" dirty="0"/>
              <a:t> </a:t>
            </a:r>
            <a:r>
              <a:rPr lang="de-CH" dirty="0" err="1"/>
              <a:t>d’agir</a:t>
            </a:r>
            <a:r>
              <a:rPr lang="de-CH" dirty="0"/>
              <a:t> en </a:t>
            </a:r>
            <a:r>
              <a:rPr lang="de-CH" dirty="0" err="1"/>
              <a:t>connex</a:t>
            </a:r>
            <a:r>
              <a:rPr lang="de-CH" dirty="0"/>
              <a:t> </a:t>
            </a:r>
            <a:r>
              <a:rPr lang="de-CH" dirty="0" err="1"/>
              <a:t>culla</a:t>
            </a:r>
            <a:r>
              <a:rPr lang="de-CH" dirty="0"/>
              <a:t> </a:t>
            </a:r>
            <a:r>
              <a:rPr lang="de-CH" dirty="0" err="1"/>
              <a:t>preschientscha</a:t>
            </a:r>
            <a:r>
              <a:rPr lang="de-CH" dirty="0"/>
              <a:t> </a:t>
            </a:r>
            <a:r>
              <a:rPr lang="de-CH" dirty="0" err="1"/>
              <a:t>dil</a:t>
            </a:r>
            <a:r>
              <a:rPr lang="de-CH" dirty="0"/>
              <a:t> </a:t>
            </a:r>
            <a:r>
              <a:rPr lang="de-CH" dirty="0" err="1"/>
              <a:t>luf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3594EB-D686-40EC-B0D6-52B6A22587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21.05.2021</a:t>
            </a:r>
          </a:p>
        </p:txBody>
      </p:sp>
    </p:spTree>
    <p:extLst>
      <p:ext uri="{BB962C8B-B14F-4D97-AF65-F5344CB8AC3E}">
        <p14:creationId xmlns:p14="http://schemas.microsoft.com/office/powerpoint/2010/main" val="12172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AB13958-3CCE-47B4-B588-AD0D18AEB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Recamondaziuns</a:t>
            </a:r>
            <a:r>
              <a:rPr lang="de-CH" dirty="0"/>
              <a:t> </a:t>
            </a:r>
            <a:r>
              <a:rPr lang="de-CH" dirty="0" err="1"/>
              <a:t>d’agir</a:t>
            </a:r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29501AF-C9D0-445C-82AD-3C38D5EFF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68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b="1" dirty="0" err="1"/>
              <a:t>serradas</a:t>
            </a:r>
            <a:r>
              <a:rPr lang="de-CH" b="1" dirty="0"/>
              <a:t> </a:t>
            </a:r>
            <a:r>
              <a:rPr lang="de-CH" b="1" dirty="0" err="1"/>
              <a:t>temporaras</a:t>
            </a:r>
            <a:r>
              <a:rPr lang="de-CH" b="1" dirty="0"/>
              <a:t> da </a:t>
            </a:r>
            <a:r>
              <a:rPr lang="de-CH" b="1" dirty="0" err="1"/>
              <a:t>vias</a:t>
            </a:r>
            <a:r>
              <a:rPr lang="de-CH" b="1" dirty="0"/>
              <a:t> / </a:t>
            </a:r>
            <a:r>
              <a:rPr lang="de-CH" b="1" dirty="0" err="1"/>
              <a:t>metter</a:t>
            </a:r>
            <a:r>
              <a:rPr lang="de-CH" b="1" dirty="0"/>
              <a:t> en </a:t>
            </a:r>
            <a:r>
              <a:rPr lang="de-CH" b="1" dirty="0" err="1"/>
              <a:t>claus</a:t>
            </a:r>
            <a:endParaRPr lang="de-CH" b="1" dirty="0"/>
          </a:p>
          <a:p>
            <a:pPr>
              <a:buFontTx/>
              <a:buChar char="-"/>
            </a:pPr>
            <a:r>
              <a:rPr lang="de-CH" dirty="0" err="1"/>
              <a:t>tablas</a:t>
            </a:r>
            <a:r>
              <a:rPr lang="de-CH" dirty="0"/>
              <a:t> </a:t>
            </a:r>
            <a:r>
              <a:rPr lang="de-CH" dirty="0" err="1"/>
              <a:t>specialas</a:t>
            </a:r>
            <a:r>
              <a:rPr lang="de-CH" dirty="0"/>
              <a:t> da </a:t>
            </a:r>
            <a:r>
              <a:rPr lang="de-CH" dirty="0" err="1"/>
              <a:t>scamond</a:t>
            </a:r>
            <a:endParaRPr lang="de-CH" dirty="0"/>
          </a:p>
          <a:p>
            <a:pPr>
              <a:buFontTx/>
              <a:buChar char="-"/>
            </a:pPr>
            <a:r>
              <a:rPr lang="de-CH" dirty="0" err="1"/>
              <a:t>cumpetenzas</a:t>
            </a:r>
            <a:r>
              <a:rPr lang="de-CH" dirty="0"/>
              <a:t> (</a:t>
            </a:r>
            <a:r>
              <a:rPr lang="de-CH" dirty="0" err="1"/>
              <a:t>responsabels</a:t>
            </a:r>
            <a:r>
              <a:rPr lang="de-CH" dirty="0"/>
              <a:t> per las </a:t>
            </a:r>
            <a:r>
              <a:rPr lang="de-CH" dirty="0" err="1"/>
              <a:t>sendas</a:t>
            </a:r>
            <a:r>
              <a:rPr lang="de-CH" dirty="0"/>
              <a:t> da </a:t>
            </a:r>
            <a:r>
              <a:rPr lang="de-CH" dirty="0" err="1"/>
              <a:t>viandar</a:t>
            </a:r>
            <a:r>
              <a:rPr lang="de-CH" dirty="0"/>
              <a:t> </a:t>
            </a:r>
            <a:r>
              <a:rPr lang="de-CH" dirty="0" err="1"/>
              <a:t>dallas</a:t>
            </a:r>
            <a:r>
              <a:rPr lang="de-CH" dirty="0"/>
              <a:t> </a:t>
            </a:r>
            <a:r>
              <a:rPr lang="de-CH" dirty="0" err="1"/>
              <a:t>vischnauncas</a:t>
            </a:r>
            <a:r>
              <a:rPr lang="de-CH" dirty="0"/>
              <a:t> / BAW / </a:t>
            </a:r>
            <a:r>
              <a:rPr lang="de-CH" dirty="0" err="1"/>
              <a:t>post</a:t>
            </a:r>
            <a:r>
              <a:rPr lang="de-CH" dirty="0"/>
              <a:t> </a:t>
            </a:r>
            <a:r>
              <a:rPr lang="de-CH" dirty="0" err="1"/>
              <a:t>specialisau</a:t>
            </a:r>
            <a:r>
              <a:rPr lang="de-CH" dirty="0"/>
              <a:t> </a:t>
            </a:r>
            <a:r>
              <a:rPr lang="de-CH" dirty="0" err="1"/>
              <a:t>dil</a:t>
            </a:r>
            <a:r>
              <a:rPr lang="de-CH" dirty="0"/>
              <a:t> </a:t>
            </a:r>
            <a:r>
              <a:rPr lang="de-CH" dirty="0" err="1"/>
              <a:t>cantun</a:t>
            </a:r>
            <a:r>
              <a:rPr lang="de-CH" dirty="0"/>
              <a:t> / </a:t>
            </a:r>
            <a:r>
              <a:rPr lang="de-CH" dirty="0" err="1"/>
              <a:t>gerau</a:t>
            </a:r>
            <a:r>
              <a:rPr lang="de-CH" dirty="0"/>
              <a:t>/responsabel </a:t>
            </a:r>
            <a:r>
              <a:rPr lang="de-CH" dirty="0" err="1"/>
              <a:t>d’alp</a:t>
            </a:r>
            <a:r>
              <a:rPr lang="de-CH" dirty="0"/>
              <a:t>)</a:t>
            </a:r>
          </a:p>
          <a:p>
            <a:pPr>
              <a:buFontTx/>
              <a:buChar char="-"/>
            </a:pPr>
            <a:r>
              <a:rPr lang="de-CH" dirty="0" err="1"/>
              <a:t>communicaziun</a:t>
            </a:r>
            <a:r>
              <a:rPr lang="de-CH" dirty="0"/>
              <a:t> </a:t>
            </a:r>
            <a:r>
              <a:rPr lang="de-CH" dirty="0" err="1"/>
              <a:t>sur</a:t>
            </a:r>
            <a:r>
              <a:rPr lang="de-CH" dirty="0"/>
              <a:t> las </a:t>
            </a:r>
            <a:r>
              <a:rPr lang="de-CH" dirty="0" err="1"/>
              <a:t>organisaziuns</a:t>
            </a:r>
            <a:r>
              <a:rPr lang="de-CH" dirty="0"/>
              <a:t> </a:t>
            </a:r>
            <a:r>
              <a:rPr lang="de-CH" dirty="0" err="1"/>
              <a:t>turisticas</a:t>
            </a:r>
            <a:endParaRPr lang="de-CH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dirty="0"/>
          </a:p>
          <a:p>
            <a:pPr>
              <a:buFontTx/>
              <a:buChar char="-"/>
            </a:pP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472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idx="1"/>
          </p:nvPr>
        </p:nvSpPr>
        <p:spPr>
          <a:xfrm>
            <a:off x="609600" y="1350062"/>
            <a:ext cx="5054352" cy="782794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de-CH" dirty="0" err="1" smtClean="0"/>
              <a:t>deviaziuns</a:t>
            </a:r>
            <a:endParaRPr lang="de-CH" dirty="0"/>
          </a:p>
        </p:txBody>
      </p:sp>
      <p:sp>
        <p:nvSpPr>
          <p:cNvPr id="2050" name="Datumsplatzhalter 3"/>
          <p:cNvSpPr>
            <a:spLocks noGrp="1"/>
          </p:cNvSpPr>
          <p:nvPr>
            <p:ph type="dt" sz="half" idx="4294967295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5A3FEC-8A5A-4C4B-91D7-B8123B8AEEE2}" type="datetime1"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07.06.2021</a:t>
            </a:fld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3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332656"/>
            <a:ext cx="10022904" cy="863899"/>
          </a:xfrm>
          <a:ln w="0">
            <a:noFill/>
            <a:prstDash val="solid"/>
          </a:ln>
        </p:spPr>
        <p:txBody>
          <a:bodyPr/>
          <a:lstStyle/>
          <a:p>
            <a:pPr algn="l" eaLnBrk="1" hangingPunct="1"/>
            <a:r>
              <a:rPr lang="de-DE" sz="3400" dirty="0" err="1">
                <a:solidFill>
                  <a:srgbClr val="000000"/>
                </a:solidFill>
              </a:rPr>
              <a:t>Recamondaziuns</a:t>
            </a:r>
            <a:r>
              <a:rPr lang="de-DE" sz="3400" dirty="0">
                <a:solidFill>
                  <a:srgbClr val="000000"/>
                </a:solidFill>
              </a:rPr>
              <a:t> </a:t>
            </a:r>
            <a:r>
              <a:rPr lang="de-DE" sz="3400" dirty="0" err="1">
                <a:solidFill>
                  <a:srgbClr val="000000"/>
                </a:solidFill>
              </a:rPr>
              <a:t>d‘agir</a:t>
            </a:r>
            <a:endParaRPr lang="de-DE" sz="3400" dirty="0">
              <a:solidFill>
                <a:srgbClr val="00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892" y="2277687"/>
            <a:ext cx="3948053" cy="429224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488" y="1313600"/>
            <a:ext cx="3584518" cy="55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AB13958-3CCE-47B4-B588-AD0D18AEB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Recamondaziuns</a:t>
            </a:r>
            <a:r>
              <a:rPr lang="de-CH" dirty="0"/>
              <a:t> </a:t>
            </a:r>
            <a:r>
              <a:rPr lang="de-CH" dirty="0" err="1"/>
              <a:t>d’agir</a:t>
            </a:r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29501AF-C9D0-445C-82AD-3C38D5EFF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68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 err="1"/>
              <a:t>Definir</a:t>
            </a:r>
            <a:r>
              <a:rPr lang="de-CH" dirty="0"/>
              <a:t> las </a:t>
            </a:r>
            <a:r>
              <a:rPr lang="de-CH" dirty="0" err="1"/>
              <a:t>persunas</a:t>
            </a:r>
            <a:r>
              <a:rPr lang="de-CH" dirty="0"/>
              <a:t> da </a:t>
            </a:r>
            <a:r>
              <a:rPr lang="de-CH" dirty="0" err="1"/>
              <a:t>contact</a:t>
            </a:r>
            <a:r>
              <a:rPr lang="de-CH" dirty="0"/>
              <a:t> </a:t>
            </a:r>
            <a:r>
              <a:rPr lang="de-CH" dirty="0" err="1"/>
              <a:t>ellas</a:t>
            </a:r>
            <a:r>
              <a:rPr lang="de-CH" dirty="0"/>
              <a:t> </a:t>
            </a:r>
            <a:r>
              <a:rPr lang="de-CH" dirty="0" err="1"/>
              <a:t>vischnauncas</a:t>
            </a:r>
            <a:r>
              <a:rPr lang="de-CH" dirty="0"/>
              <a:t> </a:t>
            </a:r>
            <a:r>
              <a:rPr lang="de-CH" dirty="0" err="1"/>
              <a:t>ed</a:t>
            </a:r>
            <a:r>
              <a:rPr lang="de-CH" dirty="0"/>
              <a:t> </a:t>
            </a:r>
            <a:r>
              <a:rPr lang="de-CH" dirty="0" err="1"/>
              <a:t>ell’agricultura</a:t>
            </a:r>
            <a:endParaRPr lang="de-CH" dirty="0"/>
          </a:p>
          <a:p>
            <a:pPr>
              <a:buFontTx/>
              <a:buChar char="-"/>
            </a:pPr>
            <a:r>
              <a:rPr lang="de-CH" dirty="0" err="1"/>
              <a:t>discuorer</a:t>
            </a:r>
            <a:r>
              <a:rPr lang="de-CH" dirty="0"/>
              <a:t> e </a:t>
            </a:r>
            <a:r>
              <a:rPr lang="de-CH" dirty="0" err="1"/>
              <a:t>secunvegnir</a:t>
            </a:r>
            <a:r>
              <a:rPr lang="de-CH" dirty="0"/>
              <a:t> in </a:t>
            </a:r>
            <a:r>
              <a:rPr lang="de-CH" dirty="0" err="1"/>
              <a:t>cun</a:t>
            </a:r>
            <a:r>
              <a:rPr lang="de-CH" dirty="0"/>
              <a:t> </a:t>
            </a:r>
            <a:r>
              <a:rPr lang="de-CH" dirty="0" err="1"/>
              <a:t>l’auter</a:t>
            </a:r>
            <a:r>
              <a:rPr lang="de-CH" dirty="0"/>
              <a:t> en </a:t>
            </a:r>
            <a:r>
              <a:rPr lang="de-CH" dirty="0" err="1"/>
              <a:t>mintga</a:t>
            </a:r>
            <a:r>
              <a:rPr lang="de-CH" dirty="0"/>
              <a:t> </a:t>
            </a:r>
            <a:r>
              <a:rPr lang="de-CH" dirty="0" err="1"/>
              <a:t>vischnaunca</a:t>
            </a:r>
            <a:endParaRPr lang="de-CH" dirty="0"/>
          </a:p>
          <a:p>
            <a:pPr>
              <a:buFontTx/>
              <a:buChar char="-"/>
            </a:pPr>
            <a:r>
              <a:rPr lang="de-CH" dirty="0" err="1"/>
              <a:t>representants</a:t>
            </a:r>
            <a:r>
              <a:rPr lang="de-CH" dirty="0"/>
              <a:t> </a:t>
            </a:r>
            <a:r>
              <a:rPr lang="de-CH" dirty="0" err="1"/>
              <a:t>suprastonza</a:t>
            </a:r>
            <a:r>
              <a:rPr lang="de-CH" dirty="0"/>
              <a:t> </a:t>
            </a:r>
            <a:r>
              <a:rPr lang="de-CH" dirty="0" err="1"/>
              <a:t>communala</a:t>
            </a:r>
            <a:r>
              <a:rPr lang="de-CH" dirty="0"/>
              <a:t> / </a:t>
            </a:r>
            <a:r>
              <a:rPr lang="de-CH" dirty="0" err="1"/>
              <a:t>gerau</a:t>
            </a:r>
            <a:r>
              <a:rPr lang="de-CH" dirty="0"/>
              <a:t>/a </a:t>
            </a:r>
            <a:r>
              <a:rPr lang="de-CH" dirty="0" err="1"/>
              <a:t>dallas</a:t>
            </a:r>
            <a:r>
              <a:rPr lang="de-CH" dirty="0"/>
              <a:t> </a:t>
            </a:r>
            <a:r>
              <a:rPr lang="de-CH" dirty="0" err="1"/>
              <a:t>alps</a:t>
            </a:r>
            <a:r>
              <a:rPr lang="de-CH" dirty="0"/>
              <a:t>/</a:t>
            </a:r>
            <a:r>
              <a:rPr lang="de-CH" dirty="0" err="1"/>
              <a:t>turissem</a:t>
            </a:r>
            <a:endParaRPr lang="de-CH" dirty="0"/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12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AB13958-3CCE-47B4-B588-AD0D18AEB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Recamondaziuns</a:t>
            </a:r>
            <a:r>
              <a:rPr lang="de-CH" dirty="0"/>
              <a:t> </a:t>
            </a:r>
            <a:r>
              <a:rPr lang="de-CH" dirty="0" err="1"/>
              <a:t>d'agir</a:t>
            </a:r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29501AF-C9D0-445C-82AD-3C38D5EFF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68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/>
              <a:t> </a:t>
            </a:r>
            <a:r>
              <a:rPr lang="de-CH" b="1" dirty="0" err="1"/>
              <a:t>fegls</a:t>
            </a:r>
            <a:r>
              <a:rPr lang="de-CH" b="1" dirty="0"/>
              <a:t> </a:t>
            </a:r>
            <a:r>
              <a:rPr lang="de-CH" b="1" dirty="0" err="1"/>
              <a:t>d’informaziun</a:t>
            </a:r>
            <a:r>
              <a:rPr lang="de-CH" b="1" dirty="0"/>
              <a:t>/</a:t>
            </a:r>
            <a:r>
              <a:rPr lang="de-CH" b="1" dirty="0" err="1"/>
              <a:t>flyers</a:t>
            </a:r>
            <a:r>
              <a:rPr lang="de-CH" b="1" dirty="0"/>
              <a:t> </a:t>
            </a:r>
            <a:r>
              <a:rPr lang="de-CH" dirty="0" err="1"/>
              <a:t>guardiaselvaschina</a:t>
            </a:r>
            <a:r>
              <a:rPr lang="de-CH" dirty="0"/>
              <a:t>/</a:t>
            </a:r>
            <a:r>
              <a:rPr lang="de-CH" dirty="0" err="1"/>
              <a:t>vischnaunca</a:t>
            </a:r>
            <a:r>
              <a:rPr lang="de-CH" dirty="0"/>
              <a:t> </a:t>
            </a:r>
            <a:r>
              <a:rPr lang="de-CH" dirty="0" err="1"/>
              <a:t>co</a:t>
            </a:r>
            <a:r>
              <a:rPr lang="de-CH" dirty="0"/>
              <a:t> </a:t>
            </a:r>
            <a:r>
              <a:rPr lang="de-CH" dirty="0" err="1"/>
              <a:t>sedepurtar</a:t>
            </a:r>
            <a:r>
              <a:rPr lang="de-CH" dirty="0"/>
              <a:t> </a:t>
            </a:r>
            <a:r>
              <a:rPr lang="de-CH" dirty="0" err="1"/>
              <a:t>sch’ei</a:t>
            </a:r>
            <a:r>
              <a:rPr lang="de-CH" dirty="0"/>
              <a:t> ha </a:t>
            </a:r>
            <a:r>
              <a:rPr lang="de-CH" dirty="0" err="1"/>
              <a:t>lufs</a:t>
            </a:r>
            <a:r>
              <a:rPr lang="de-CH" dirty="0"/>
              <a:t> </a:t>
            </a:r>
            <a:r>
              <a:rPr lang="de-CH" dirty="0" err="1"/>
              <a:t>ella</a:t>
            </a:r>
            <a:r>
              <a:rPr lang="de-CH" dirty="0"/>
              <a:t> </a:t>
            </a:r>
            <a:r>
              <a:rPr lang="de-CH" dirty="0" err="1"/>
              <a:t>cuntrada</a:t>
            </a:r>
            <a:endParaRPr lang="de-CH" dirty="0"/>
          </a:p>
          <a:p>
            <a:pPr>
              <a:buFontTx/>
              <a:buChar char="-"/>
            </a:pPr>
            <a:r>
              <a:rPr lang="de-CH" b="1" dirty="0" err="1"/>
              <a:t>exempels</a:t>
            </a:r>
            <a:r>
              <a:rPr lang="de-CH" dirty="0"/>
              <a:t>: Ilanz/</a:t>
            </a:r>
            <a:r>
              <a:rPr lang="de-CH" dirty="0" err="1"/>
              <a:t>Glion</a:t>
            </a:r>
            <a:r>
              <a:rPr lang="de-CH" dirty="0"/>
              <a:t>, </a:t>
            </a:r>
            <a:r>
              <a:rPr lang="de-CH" dirty="0" err="1"/>
              <a:t>Lumnezia</a:t>
            </a:r>
            <a:r>
              <a:rPr lang="de-CH" dirty="0"/>
              <a:t>, </a:t>
            </a:r>
            <a:r>
              <a:rPr lang="de-CH" dirty="0" err="1"/>
              <a:t>Sursaissa</a:t>
            </a:r>
            <a:r>
              <a:rPr lang="de-CH" dirty="0"/>
              <a:t> Mundaun. </a:t>
            </a:r>
            <a:r>
              <a:rPr lang="de-CH" dirty="0" err="1"/>
              <a:t>Adattar</a:t>
            </a:r>
            <a:r>
              <a:rPr lang="de-CH" dirty="0"/>
              <a:t> als </a:t>
            </a:r>
            <a:r>
              <a:rPr lang="de-CH" dirty="0" err="1"/>
              <a:t>agens</a:t>
            </a:r>
            <a:r>
              <a:rPr lang="de-CH" dirty="0"/>
              <a:t> </a:t>
            </a:r>
            <a:r>
              <a:rPr lang="de-CH" dirty="0" err="1"/>
              <a:t>basegns</a:t>
            </a:r>
            <a:r>
              <a:rPr lang="de-CH" dirty="0"/>
              <a:t>. </a:t>
            </a:r>
            <a:r>
              <a:rPr lang="de-CH" dirty="0" err="1"/>
              <a:t>Metter</a:t>
            </a:r>
            <a:r>
              <a:rPr lang="de-CH" dirty="0"/>
              <a:t> </a:t>
            </a:r>
            <a:r>
              <a:rPr lang="de-CH" dirty="0" err="1"/>
              <a:t>ora</a:t>
            </a:r>
            <a:r>
              <a:rPr lang="de-CH" dirty="0"/>
              <a:t> </a:t>
            </a:r>
            <a:r>
              <a:rPr lang="de-CH" dirty="0" err="1"/>
              <a:t>ellas</a:t>
            </a:r>
            <a:r>
              <a:rPr lang="de-CH" dirty="0"/>
              <a:t> </a:t>
            </a:r>
            <a:r>
              <a:rPr lang="de-CH" dirty="0" err="1"/>
              <a:t>canzlias</a:t>
            </a:r>
            <a:r>
              <a:rPr lang="de-CH" dirty="0"/>
              <a:t>, </a:t>
            </a:r>
            <a:r>
              <a:rPr lang="de-CH" dirty="0" err="1"/>
              <a:t>el</a:t>
            </a:r>
            <a:r>
              <a:rPr lang="de-CH" dirty="0"/>
              <a:t> </a:t>
            </a:r>
            <a:r>
              <a:rPr lang="de-CH" dirty="0" err="1"/>
              <a:t>biro</a:t>
            </a:r>
            <a:r>
              <a:rPr lang="de-CH" dirty="0"/>
              <a:t> </a:t>
            </a:r>
            <a:r>
              <a:rPr lang="de-CH" dirty="0" err="1"/>
              <a:t>turistic</a:t>
            </a:r>
            <a:r>
              <a:rPr lang="de-CH" dirty="0"/>
              <a:t>, </a:t>
            </a:r>
            <a:r>
              <a:rPr lang="de-CH" dirty="0" err="1"/>
              <a:t>ellas</a:t>
            </a:r>
            <a:r>
              <a:rPr lang="de-CH" dirty="0"/>
              <a:t> </a:t>
            </a:r>
            <a:r>
              <a:rPr lang="de-CH" dirty="0" err="1"/>
              <a:t>stizuns</a:t>
            </a:r>
            <a:r>
              <a:rPr lang="de-CH" dirty="0"/>
              <a:t> e </a:t>
            </a:r>
            <a:r>
              <a:rPr lang="de-CH" dirty="0" err="1"/>
              <a:t>sper</a:t>
            </a:r>
            <a:r>
              <a:rPr lang="de-CH" dirty="0"/>
              <a:t> las </a:t>
            </a:r>
            <a:r>
              <a:rPr lang="de-CH" dirty="0" err="1"/>
              <a:t>fueinas</a:t>
            </a:r>
            <a:r>
              <a:rPr lang="de-CH" dirty="0"/>
              <a:t>/</a:t>
            </a:r>
            <a:r>
              <a:rPr lang="de-CH" dirty="0" err="1"/>
              <a:t>plazs</a:t>
            </a:r>
            <a:r>
              <a:rPr lang="de-CH" dirty="0"/>
              <a:t> da </a:t>
            </a:r>
            <a:r>
              <a:rPr lang="de-CH" dirty="0" err="1"/>
              <a:t>grillar</a:t>
            </a:r>
            <a:r>
              <a:rPr lang="de-CH" dirty="0"/>
              <a:t>.</a:t>
            </a:r>
          </a:p>
          <a:p>
            <a:pPr>
              <a:buFontTx/>
              <a:buChar char="-"/>
            </a:pPr>
            <a:r>
              <a:rPr lang="de-CH" dirty="0">
                <a:hlinkClick r:id="rId2"/>
              </a:rPr>
              <a:t>luf.pdf (regiun-surselva.ch)</a:t>
            </a:r>
            <a:endParaRPr lang="de-CH" dirty="0"/>
          </a:p>
          <a:p>
            <a:pPr>
              <a:buFontTx/>
              <a:buChar char="-"/>
            </a:pP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216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AB13958-3CCE-47B4-B588-AD0D18AEB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Recamondaziuns</a:t>
            </a:r>
            <a:r>
              <a:rPr lang="de-CH" dirty="0"/>
              <a:t> </a:t>
            </a:r>
            <a:r>
              <a:rPr lang="de-CH" dirty="0" err="1"/>
              <a:t>d'agir</a:t>
            </a:r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29501AF-C9D0-445C-82AD-3C38D5EFF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68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 err="1"/>
              <a:t>ulteriuras</a:t>
            </a:r>
            <a:r>
              <a:rPr lang="de-CH" dirty="0"/>
              <a:t> </a:t>
            </a:r>
            <a:r>
              <a:rPr lang="de-CH" dirty="0" err="1"/>
              <a:t>mesiras</a:t>
            </a:r>
            <a:endParaRPr lang="de-CH" dirty="0"/>
          </a:p>
          <a:p>
            <a:pPr>
              <a:buFontTx/>
              <a:buChar char="-"/>
            </a:pPr>
            <a:r>
              <a:rPr lang="de-CH" dirty="0"/>
              <a:t>Il </a:t>
            </a:r>
            <a:r>
              <a:rPr lang="de-CH" dirty="0" err="1"/>
              <a:t>post</a:t>
            </a:r>
            <a:r>
              <a:rPr lang="de-CH" dirty="0"/>
              <a:t> per la </a:t>
            </a:r>
            <a:r>
              <a:rPr lang="de-CH" dirty="0" err="1"/>
              <a:t>prevenziun</a:t>
            </a:r>
            <a:r>
              <a:rPr lang="de-CH" dirty="0"/>
              <a:t> </a:t>
            </a:r>
            <a:r>
              <a:rPr lang="de-CH" dirty="0" err="1"/>
              <a:t>d’accidents</a:t>
            </a:r>
            <a:r>
              <a:rPr lang="de-CH" dirty="0"/>
              <a:t> </a:t>
            </a:r>
            <a:r>
              <a:rPr lang="de-CH" dirty="0" err="1"/>
              <a:t>ell’agricultura</a:t>
            </a:r>
            <a:r>
              <a:rPr lang="de-CH" dirty="0"/>
              <a:t> (PPAA/BUL) </a:t>
            </a:r>
            <a:r>
              <a:rPr lang="de-CH" dirty="0" err="1"/>
              <a:t>fa</a:t>
            </a:r>
            <a:r>
              <a:rPr lang="de-CH" dirty="0"/>
              <a:t> </a:t>
            </a:r>
            <a:r>
              <a:rPr lang="de-CH" dirty="0" err="1"/>
              <a:t>expertisas</a:t>
            </a:r>
            <a:r>
              <a:rPr lang="de-CH" dirty="0"/>
              <a:t> da </a:t>
            </a:r>
            <a:r>
              <a:rPr lang="de-CH" dirty="0" err="1"/>
              <a:t>segirtad</a:t>
            </a:r>
            <a:r>
              <a:rPr lang="de-CH" dirty="0"/>
              <a:t> en </a:t>
            </a:r>
            <a:r>
              <a:rPr lang="de-CH" dirty="0" err="1"/>
              <a:t>connex</a:t>
            </a:r>
            <a:r>
              <a:rPr lang="de-CH" dirty="0"/>
              <a:t> </a:t>
            </a:r>
            <a:r>
              <a:rPr lang="de-CH" dirty="0" err="1"/>
              <a:t>culla</a:t>
            </a:r>
            <a:r>
              <a:rPr lang="de-CH" dirty="0"/>
              <a:t> </a:t>
            </a:r>
            <a:r>
              <a:rPr lang="de-CH" dirty="0" err="1"/>
              <a:t>prevenziun</a:t>
            </a:r>
            <a:r>
              <a:rPr lang="de-CH" dirty="0"/>
              <a:t> </a:t>
            </a:r>
            <a:r>
              <a:rPr lang="de-CH" dirty="0" err="1"/>
              <a:t>d’accidents</a:t>
            </a:r>
            <a:r>
              <a:rPr lang="de-CH" dirty="0"/>
              <a:t> e </a:t>
            </a:r>
            <a:r>
              <a:rPr lang="de-CH" dirty="0" err="1"/>
              <a:t>conflicts</a:t>
            </a:r>
            <a:r>
              <a:rPr lang="de-CH" dirty="0"/>
              <a:t> </a:t>
            </a:r>
            <a:r>
              <a:rPr lang="de-CH" dirty="0" err="1"/>
              <a:t>cun</a:t>
            </a:r>
            <a:r>
              <a:rPr lang="de-CH" dirty="0"/>
              <a:t> </a:t>
            </a:r>
            <a:r>
              <a:rPr lang="de-CH" dirty="0" err="1"/>
              <a:t>tgauns</a:t>
            </a:r>
            <a:r>
              <a:rPr lang="de-CH" dirty="0"/>
              <a:t> da </a:t>
            </a:r>
            <a:r>
              <a:rPr lang="de-CH" dirty="0" err="1"/>
              <a:t>protecziun</a:t>
            </a:r>
            <a:r>
              <a:rPr lang="de-CH" dirty="0"/>
              <a:t> da </a:t>
            </a:r>
            <a:r>
              <a:rPr lang="de-CH" dirty="0" err="1"/>
              <a:t>muntaneras</a:t>
            </a:r>
            <a:r>
              <a:rPr lang="de-CH" dirty="0"/>
              <a:t> </a:t>
            </a:r>
            <a:r>
              <a:rPr lang="de-CH" dirty="0" err="1"/>
              <a:t>ufficials</a:t>
            </a:r>
            <a:r>
              <a:rPr lang="de-CH" dirty="0"/>
              <a:t> (</a:t>
            </a:r>
            <a:r>
              <a:rPr lang="de-CH" dirty="0" err="1"/>
              <a:t>cundiziuns</a:t>
            </a:r>
            <a:r>
              <a:rPr lang="de-CH" dirty="0"/>
              <a:t> </a:t>
            </a:r>
            <a:r>
              <a:rPr lang="de-CH" dirty="0" err="1"/>
              <a:t>gliesta</a:t>
            </a:r>
            <a:r>
              <a:rPr lang="de-CH" dirty="0"/>
              <a:t> da </a:t>
            </a:r>
            <a:r>
              <a:rPr lang="de-CH" dirty="0" err="1"/>
              <a:t>puncts</a:t>
            </a:r>
            <a:r>
              <a:rPr lang="de-CH" dirty="0"/>
              <a:t> «</a:t>
            </a:r>
            <a:r>
              <a:rPr lang="de-CH" dirty="0" err="1"/>
              <a:t>muvel</a:t>
            </a:r>
            <a:r>
              <a:rPr lang="de-CH" dirty="0"/>
              <a:t> bovin e </a:t>
            </a:r>
            <a:r>
              <a:rPr lang="de-CH" dirty="0" err="1"/>
              <a:t>sendas</a:t>
            </a:r>
            <a:r>
              <a:rPr lang="de-CH" dirty="0"/>
              <a:t> da </a:t>
            </a:r>
            <a:r>
              <a:rPr lang="de-CH" dirty="0" err="1"/>
              <a:t>viandar</a:t>
            </a:r>
            <a:r>
              <a:rPr lang="de-CH" dirty="0"/>
              <a:t>»)</a:t>
            </a:r>
            <a:endParaRPr lang="de-CH" sz="2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CH" dirty="0">
              <a:solidFill>
                <a:schemeClr val="accent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09600" y="536372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b="1" dirty="0" err="1">
                <a:solidFill>
                  <a:srgbClr val="323232"/>
                </a:solidFill>
                <a:latin typeface="Hind"/>
              </a:rPr>
              <a:t>Meinaproject</a:t>
            </a:r>
            <a:r>
              <a:rPr lang="de-CH" b="1" dirty="0">
                <a:solidFill>
                  <a:srgbClr val="323232"/>
                </a:solidFill>
                <a:latin typeface="Hind"/>
              </a:rPr>
              <a:t> </a:t>
            </a:r>
            <a:r>
              <a:rPr lang="de-CH" b="1" dirty="0" err="1">
                <a:solidFill>
                  <a:srgbClr val="323232"/>
                </a:solidFill>
                <a:latin typeface="Hind"/>
              </a:rPr>
              <a:t>senda</a:t>
            </a:r>
            <a:r>
              <a:rPr lang="de-CH" b="1" dirty="0">
                <a:solidFill>
                  <a:srgbClr val="323232"/>
                </a:solidFill>
                <a:latin typeface="Hind"/>
              </a:rPr>
              <a:t> </a:t>
            </a:r>
            <a:r>
              <a:rPr lang="de-CH" b="1" dirty="0" err="1">
                <a:solidFill>
                  <a:srgbClr val="323232"/>
                </a:solidFill>
                <a:latin typeface="Hind"/>
              </a:rPr>
              <a:t>instructiva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ind"/>
                <a:ea typeface="+mn-ea"/>
                <a:cs typeface="+mn-cs"/>
              </a:rPr>
              <a:t>: 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ind"/>
                <a:ea typeface="+mn-ea"/>
                <a:cs typeface="+mn-cs"/>
              </a:rPr>
              <a:t>Heinz Feldmann | </a:t>
            </a:r>
            <a:r>
              <a:rPr lang="de-CH" dirty="0">
                <a:solidFill>
                  <a:srgbClr val="323232"/>
                </a:solidFill>
                <a:latin typeface="Hind"/>
              </a:rPr>
              <a:t>expert da </a:t>
            </a:r>
            <a:r>
              <a:rPr lang="de-CH" dirty="0" err="1">
                <a:solidFill>
                  <a:srgbClr val="323232"/>
                </a:solidFill>
                <a:latin typeface="Hind"/>
              </a:rPr>
              <a:t>segirtad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ind"/>
                <a:ea typeface="+mn-ea"/>
                <a:cs typeface="+mn-cs"/>
              </a:rPr>
              <a:t>|  +41 62 739 50 72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B0CB0C"/>
                </a:solidFill>
                <a:effectLst/>
                <a:uLnTx/>
                <a:uFillTx/>
                <a:latin typeface="Hind"/>
                <a:ea typeface="+mn-ea"/>
                <a:cs typeface="+mn-cs"/>
                <a:hlinkClick r:id="rId2"/>
              </a:rPr>
              <a:t>heinz.feldmann@bul.ch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7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AB13958-3CCE-47B4-B588-AD0D18AEB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/>
              <a:t>Communicaziun</a:t>
            </a:r>
            <a:r>
              <a:rPr lang="de-CH" dirty="0"/>
              <a:t> </a:t>
            </a:r>
            <a:r>
              <a:rPr lang="de-CH" dirty="0" err="1"/>
              <a:t>turissem</a:t>
            </a:r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29501AF-C9D0-445C-82AD-3C38D5EFF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1262"/>
            <a:ext cx="10972800" cy="5556737"/>
          </a:xfrm>
        </p:spPr>
        <p:txBody>
          <a:bodyPr>
            <a:normAutofit fontScale="92500" lnSpcReduction="20000"/>
          </a:bodyPr>
          <a:lstStyle/>
          <a:p>
            <a:pPr marL="1879600" indent="-1879600">
              <a:buNone/>
              <a:tabLst>
                <a:tab pos="1879600" algn="l"/>
              </a:tabLst>
            </a:pPr>
            <a:r>
              <a:rPr lang="de-CH" sz="2000" b="1" dirty="0" err="1"/>
              <a:t>Eveniment</a:t>
            </a:r>
            <a:r>
              <a:rPr lang="de-CH" sz="2000" b="1" dirty="0"/>
              <a:t>:	</a:t>
            </a:r>
            <a:r>
              <a:rPr lang="de-CH" sz="2000" dirty="0" err="1"/>
              <a:t>Prighel</a:t>
            </a:r>
            <a:r>
              <a:rPr lang="de-CH" sz="2000" dirty="0"/>
              <a:t> per </a:t>
            </a:r>
            <a:r>
              <a:rPr lang="de-CH" sz="2000" dirty="0" err="1"/>
              <a:t>carstgaun</a:t>
            </a:r>
            <a:r>
              <a:rPr lang="de-CH" sz="2000" dirty="0"/>
              <a:t> e/</a:t>
            </a:r>
            <a:r>
              <a:rPr lang="de-CH" sz="2000" dirty="0" err="1"/>
              <a:t>ni</a:t>
            </a:r>
            <a:r>
              <a:rPr lang="de-CH" sz="2000" dirty="0"/>
              <a:t> </a:t>
            </a:r>
            <a:r>
              <a:rPr lang="de-CH" sz="2000" dirty="0" err="1"/>
              <a:t>animal</a:t>
            </a:r>
            <a:r>
              <a:rPr lang="de-CH" sz="2000" dirty="0"/>
              <a:t> (</a:t>
            </a:r>
            <a:r>
              <a:rPr lang="de-CH" sz="2000" dirty="0" err="1"/>
              <a:t>motivs</a:t>
            </a:r>
            <a:r>
              <a:rPr lang="de-CH" sz="2000" dirty="0"/>
              <a:t> </a:t>
            </a:r>
            <a:r>
              <a:rPr lang="de-CH" sz="2000" dirty="0" err="1"/>
              <a:t>pusseivels</a:t>
            </a:r>
            <a:r>
              <a:rPr lang="de-CH" sz="2000" dirty="0"/>
              <a:t>: </a:t>
            </a:r>
            <a:r>
              <a:rPr lang="de-CH" sz="2000" dirty="0" err="1"/>
              <a:t>tgauns</a:t>
            </a:r>
            <a:r>
              <a:rPr lang="de-CH" sz="2000" dirty="0"/>
              <a:t> da </a:t>
            </a:r>
            <a:r>
              <a:rPr lang="de-CH" sz="2000" dirty="0" err="1"/>
              <a:t>schurmetg</a:t>
            </a:r>
            <a:r>
              <a:rPr lang="de-CH" sz="2000" dirty="0"/>
              <a:t> da </a:t>
            </a:r>
            <a:r>
              <a:rPr lang="de-CH" sz="2000" dirty="0" err="1"/>
              <a:t>muntaneras</a:t>
            </a:r>
            <a:r>
              <a:rPr lang="de-CH" sz="2000" dirty="0"/>
              <a:t>, </a:t>
            </a:r>
            <a:r>
              <a:rPr lang="de-CH" sz="2000" dirty="0" err="1"/>
              <a:t>curdada</a:t>
            </a:r>
            <a:r>
              <a:rPr lang="de-CH" sz="2000" dirty="0"/>
              <a:t> da </a:t>
            </a:r>
            <a:r>
              <a:rPr lang="de-CH" sz="2000" dirty="0" err="1"/>
              <a:t>crappa</a:t>
            </a:r>
            <a:r>
              <a:rPr lang="de-CH" sz="2000" dirty="0"/>
              <a:t>, </a:t>
            </a:r>
            <a:r>
              <a:rPr lang="de-CH" sz="2000" dirty="0" err="1"/>
              <a:t>lavina</a:t>
            </a:r>
            <a:r>
              <a:rPr lang="de-CH" sz="2000" dirty="0"/>
              <a:t>, </a:t>
            </a:r>
            <a:r>
              <a:rPr lang="de-CH" sz="2000" dirty="0" err="1"/>
              <a:t>lavurs</a:t>
            </a:r>
            <a:r>
              <a:rPr lang="de-CH" sz="2000" dirty="0"/>
              <a:t> da </a:t>
            </a:r>
            <a:r>
              <a:rPr lang="de-CH" sz="2000" dirty="0" err="1"/>
              <a:t>construcziun</a:t>
            </a:r>
            <a:r>
              <a:rPr lang="de-CH" sz="2000" dirty="0"/>
              <a:t> </a:t>
            </a:r>
            <a:r>
              <a:rPr lang="de-CH" sz="2000" dirty="0" err="1"/>
              <a:t>eav</a:t>
            </a:r>
            <a:r>
              <a:rPr lang="de-CH" sz="2000" dirty="0"/>
              <a:t>.)</a:t>
            </a:r>
          </a:p>
          <a:p>
            <a:pPr marL="1879600" indent="-1879600">
              <a:buNone/>
              <a:tabLst>
                <a:tab pos="1879600" algn="l"/>
              </a:tabLst>
            </a:pPr>
            <a:r>
              <a:rPr lang="de-CH" sz="2000" b="1" dirty="0" err="1"/>
              <a:t>Cumpetenza</a:t>
            </a:r>
            <a:r>
              <a:rPr lang="de-CH" sz="2000" b="1" dirty="0"/>
              <a:t>	</a:t>
            </a:r>
            <a:r>
              <a:rPr lang="de-CH" sz="2000" dirty="0"/>
              <a:t>(</a:t>
            </a:r>
            <a:r>
              <a:rPr lang="de-CH" sz="2000" dirty="0" err="1"/>
              <a:t>vischnaunca</a:t>
            </a:r>
            <a:r>
              <a:rPr lang="de-CH" sz="2000" dirty="0"/>
              <a:t> </a:t>
            </a:r>
            <a:r>
              <a:rPr lang="de-CH" sz="2000" dirty="0" err="1"/>
              <a:t>territoriala</a:t>
            </a:r>
            <a:r>
              <a:rPr lang="de-CH" sz="2000" dirty="0"/>
              <a:t>) </a:t>
            </a:r>
            <a:r>
              <a:rPr lang="de-CH" sz="2000" dirty="0" err="1"/>
              <a:t>gerau</a:t>
            </a:r>
            <a:r>
              <a:rPr lang="de-CH" sz="2000" dirty="0"/>
              <a:t> </a:t>
            </a:r>
            <a:r>
              <a:rPr lang="de-CH" sz="2000" dirty="0" err="1"/>
              <a:t>d’agricultura</a:t>
            </a:r>
            <a:endParaRPr lang="de-CH" sz="2000" dirty="0"/>
          </a:p>
          <a:p>
            <a:pPr marL="1879600" indent="-1879600">
              <a:spcAft>
                <a:spcPts val="600"/>
              </a:spcAft>
              <a:buNone/>
              <a:tabLst>
                <a:tab pos="1879600" algn="l"/>
              </a:tabLst>
            </a:pPr>
            <a:r>
              <a:rPr lang="de-CH" sz="2000" b="1" dirty="0" err="1"/>
              <a:t>Mesira</a:t>
            </a:r>
            <a:r>
              <a:rPr lang="de-CH" sz="2000" b="1" dirty="0"/>
              <a:t>	</a:t>
            </a:r>
            <a:r>
              <a:rPr lang="de-CH" sz="2000" dirty="0"/>
              <a:t>Ina </a:t>
            </a:r>
            <a:r>
              <a:rPr lang="de-CH" sz="2000" dirty="0" err="1"/>
              <a:t>senda</a:t>
            </a:r>
            <a:r>
              <a:rPr lang="de-CH" sz="2000" dirty="0"/>
              <a:t> da </a:t>
            </a:r>
            <a:r>
              <a:rPr lang="de-CH" sz="2000" dirty="0" err="1"/>
              <a:t>viandar</a:t>
            </a:r>
            <a:r>
              <a:rPr lang="de-CH" sz="2000" dirty="0"/>
              <a:t> </a:t>
            </a:r>
            <a:r>
              <a:rPr lang="de-CH" sz="2000" dirty="0" err="1"/>
              <a:t>vegn</a:t>
            </a:r>
            <a:r>
              <a:rPr lang="de-CH" sz="2000" dirty="0"/>
              <a:t> </a:t>
            </a:r>
            <a:r>
              <a:rPr lang="de-CH" sz="2000" dirty="0" err="1"/>
              <a:t>serrada</a:t>
            </a:r>
            <a:r>
              <a:rPr lang="de-CH" sz="2000" dirty="0"/>
              <a:t> </a:t>
            </a:r>
            <a:r>
              <a:rPr lang="de-CH" sz="2000" dirty="0" err="1"/>
              <a:t>ni</a:t>
            </a:r>
            <a:r>
              <a:rPr lang="de-CH" sz="2000" dirty="0"/>
              <a:t> </a:t>
            </a:r>
            <a:r>
              <a:rPr lang="de-CH" sz="2000" dirty="0" err="1"/>
              <a:t>sviada</a:t>
            </a:r>
            <a:r>
              <a:rPr lang="de-CH" sz="2000" dirty="0"/>
              <a:t>. Ni </a:t>
            </a:r>
            <a:r>
              <a:rPr lang="de-CH" sz="2000" dirty="0" err="1"/>
              <a:t>ch’ina</a:t>
            </a:r>
            <a:r>
              <a:rPr lang="de-CH" sz="2000" dirty="0"/>
              <a:t> </a:t>
            </a:r>
            <a:r>
              <a:rPr lang="de-CH" sz="2000" dirty="0" err="1"/>
              <a:t>senda</a:t>
            </a:r>
            <a:r>
              <a:rPr lang="de-CH" sz="2000" dirty="0"/>
              <a:t> da </a:t>
            </a:r>
            <a:r>
              <a:rPr lang="de-CH" sz="2000" dirty="0" err="1"/>
              <a:t>viandar</a:t>
            </a:r>
            <a:r>
              <a:rPr lang="de-CH" sz="2000" dirty="0"/>
              <a:t> </a:t>
            </a:r>
            <a:r>
              <a:rPr lang="de-CH" sz="2000" dirty="0" err="1"/>
              <a:t>vegn</a:t>
            </a:r>
            <a:r>
              <a:rPr lang="de-CH" sz="2000" dirty="0"/>
              <a:t> </a:t>
            </a:r>
            <a:r>
              <a:rPr lang="de-CH" sz="2000" dirty="0" err="1"/>
              <a:t>puspei</a:t>
            </a:r>
            <a:r>
              <a:rPr lang="de-CH" sz="2000" dirty="0"/>
              <a:t> </a:t>
            </a:r>
            <a:r>
              <a:rPr lang="de-CH" sz="2000" dirty="0" err="1"/>
              <a:t>aviarta</a:t>
            </a:r>
            <a:r>
              <a:rPr lang="de-CH" sz="2000" dirty="0"/>
              <a:t> alla fin </a:t>
            </a:r>
            <a:r>
              <a:rPr lang="de-CH" sz="2000" dirty="0" err="1"/>
              <a:t>digl</a:t>
            </a:r>
            <a:r>
              <a:rPr lang="de-CH" sz="2000" dirty="0"/>
              <a:t> </a:t>
            </a:r>
            <a:r>
              <a:rPr lang="de-CH" sz="2000" dirty="0" err="1"/>
              <a:t>eveniment</a:t>
            </a:r>
            <a:r>
              <a:rPr lang="de-CH" sz="2000" dirty="0"/>
              <a:t>. </a:t>
            </a:r>
          </a:p>
          <a:p>
            <a:pPr marL="1879600" indent="-1879600">
              <a:buNone/>
              <a:tabLst>
                <a:tab pos="1879600" algn="l"/>
              </a:tabLst>
            </a:pPr>
            <a:r>
              <a:rPr lang="de-CH" sz="2000" b="1" dirty="0" err="1"/>
              <a:t>Communicaziun</a:t>
            </a:r>
            <a:r>
              <a:rPr lang="de-CH" sz="2000" b="1" dirty="0"/>
              <a:t> 1	</a:t>
            </a:r>
            <a:r>
              <a:rPr lang="de-DE" sz="2000" dirty="0"/>
              <a:t>El </a:t>
            </a:r>
            <a:r>
              <a:rPr lang="de-DE" sz="2000" dirty="0" err="1"/>
              <a:t>cass</a:t>
            </a:r>
            <a:r>
              <a:rPr lang="de-DE" sz="2000" dirty="0"/>
              <a:t> </a:t>
            </a:r>
            <a:r>
              <a:rPr lang="de-DE" sz="2000" dirty="0" err="1"/>
              <a:t>d‘ina</a:t>
            </a:r>
            <a:r>
              <a:rPr lang="de-DE" sz="2000" dirty="0"/>
              <a:t> </a:t>
            </a:r>
            <a:r>
              <a:rPr lang="de-DE" sz="2000" dirty="0" err="1"/>
              <a:t>serrada</a:t>
            </a:r>
            <a:r>
              <a:rPr lang="de-DE" sz="2000" dirty="0"/>
              <a:t> </a:t>
            </a:r>
            <a:r>
              <a:rPr lang="de-DE" sz="2000" dirty="0" err="1"/>
              <a:t>ni</a:t>
            </a:r>
            <a:r>
              <a:rPr lang="de-DE" sz="2000" dirty="0"/>
              <a:t> </a:t>
            </a:r>
            <a:r>
              <a:rPr lang="de-DE" sz="2000" dirty="0" err="1"/>
              <a:t>reavertura</a:t>
            </a:r>
            <a:r>
              <a:rPr lang="de-DE" sz="2000" dirty="0"/>
              <a:t> </a:t>
            </a:r>
            <a:r>
              <a:rPr lang="de-DE" sz="2000" dirty="0" err="1"/>
              <a:t>d‘ina</a:t>
            </a:r>
            <a:r>
              <a:rPr lang="de-DE" sz="2000" dirty="0"/>
              <a:t> </a:t>
            </a:r>
            <a:r>
              <a:rPr lang="de-DE" sz="2000" dirty="0" err="1"/>
              <a:t>senda</a:t>
            </a:r>
            <a:r>
              <a:rPr lang="de-DE" sz="2000" dirty="0"/>
              <a:t> da </a:t>
            </a:r>
            <a:r>
              <a:rPr lang="de-DE" sz="2000" dirty="0" err="1"/>
              <a:t>viandar</a:t>
            </a:r>
            <a:r>
              <a:rPr lang="de-DE" sz="2000" dirty="0"/>
              <a:t> </a:t>
            </a:r>
            <a:r>
              <a:rPr lang="de-DE" sz="2000" dirty="0" err="1"/>
              <a:t>tarmetta</a:t>
            </a:r>
            <a:r>
              <a:rPr lang="de-DE" sz="2000" dirty="0"/>
              <a:t> </a:t>
            </a:r>
            <a:r>
              <a:rPr lang="de-DE" sz="2000" dirty="0" err="1"/>
              <a:t>il</a:t>
            </a:r>
            <a:r>
              <a:rPr lang="de-DE" sz="2000" dirty="0"/>
              <a:t>/la </a:t>
            </a:r>
            <a:r>
              <a:rPr lang="de-DE" sz="2000" dirty="0" err="1"/>
              <a:t>collaboratur</a:t>
            </a:r>
            <a:r>
              <a:rPr lang="de-DE" sz="2000" dirty="0"/>
              <a:t>/a </a:t>
            </a:r>
            <a:r>
              <a:rPr lang="de-DE" sz="2000" dirty="0" err="1"/>
              <a:t>communal</a:t>
            </a:r>
            <a:r>
              <a:rPr lang="de-DE" sz="2000" dirty="0"/>
              <a:t>/a /r responsabel/-a (p. ex. </a:t>
            </a:r>
            <a:r>
              <a:rPr lang="de-DE" sz="2000" dirty="0" err="1"/>
              <a:t>menader</a:t>
            </a:r>
            <a:r>
              <a:rPr lang="de-DE" sz="2000" dirty="0"/>
              <a:t>/</a:t>
            </a:r>
            <a:r>
              <a:rPr lang="de-DE" sz="2000" dirty="0" err="1"/>
              <a:t>menadra</a:t>
            </a:r>
            <a:r>
              <a:rPr lang="de-DE" sz="2000" dirty="0"/>
              <a:t> </a:t>
            </a:r>
            <a:r>
              <a:rPr lang="de-DE" sz="2000" dirty="0" err="1"/>
              <a:t>survetsch</a:t>
            </a:r>
            <a:r>
              <a:rPr lang="de-DE" sz="2000" dirty="0"/>
              <a:t> </a:t>
            </a:r>
            <a:r>
              <a:rPr lang="de-DE" sz="2000" dirty="0" err="1"/>
              <a:t>tecnic</a:t>
            </a:r>
            <a:r>
              <a:rPr lang="de-DE" sz="2000" dirty="0"/>
              <a:t>) in </a:t>
            </a:r>
            <a:r>
              <a:rPr lang="de-DE" sz="2000" dirty="0" err="1"/>
              <a:t>e-mail</a:t>
            </a:r>
            <a:r>
              <a:rPr lang="de-DE" sz="2000" dirty="0"/>
              <a:t> </a:t>
            </a:r>
            <a:r>
              <a:rPr lang="de-DE" sz="2000" dirty="0" err="1"/>
              <a:t>allas</a:t>
            </a:r>
            <a:r>
              <a:rPr lang="de-DE" sz="2000" dirty="0"/>
              <a:t> </a:t>
            </a:r>
            <a:r>
              <a:rPr lang="de-DE" sz="2000" dirty="0" err="1"/>
              <a:t>suandontas</a:t>
            </a:r>
            <a:r>
              <a:rPr lang="de-DE" sz="2000" dirty="0"/>
              <a:t> </a:t>
            </a:r>
            <a:r>
              <a:rPr lang="de-DE" sz="2000" dirty="0" err="1"/>
              <a:t>adressas</a:t>
            </a:r>
            <a:r>
              <a:rPr lang="de-DE" sz="2000" dirty="0"/>
              <a:t>:</a:t>
            </a:r>
          </a:p>
          <a:p>
            <a:pPr marL="2062163" indent="-187325">
              <a:buNone/>
              <a:tabLst>
                <a:tab pos="2062163" algn="l"/>
              </a:tabLst>
            </a:pPr>
            <a:r>
              <a:rPr lang="de-DE" sz="2000" dirty="0"/>
              <a:t>1. Wanderwege Graubünden: </a:t>
            </a:r>
            <a:r>
              <a:rPr lang="de-DE" sz="2000" dirty="0">
                <a:hlinkClick r:id="rId2"/>
              </a:rPr>
              <a:t>paul.mueller@wwgr.ch</a:t>
            </a:r>
            <a:r>
              <a:rPr lang="de-DE" sz="2000" dirty="0"/>
              <a:t> e/</a:t>
            </a:r>
            <a:r>
              <a:rPr lang="de-DE" sz="2000" dirty="0" err="1"/>
              <a:t>ni</a:t>
            </a:r>
            <a:r>
              <a:rPr lang="de-DE" sz="2000" dirty="0"/>
              <a:t> </a:t>
            </a:r>
            <a:r>
              <a:rPr lang="de-DE" sz="2000" dirty="0">
                <a:hlinkClick r:id="rId3"/>
              </a:rPr>
              <a:t>info@wwgr.ch</a:t>
            </a:r>
            <a:endParaRPr lang="de-DE" sz="2000" dirty="0"/>
          </a:p>
          <a:p>
            <a:pPr marL="2417763" indent="-26828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970088" algn="l"/>
              </a:tabLst>
            </a:pPr>
            <a:r>
              <a:rPr lang="de-DE" sz="2000" dirty="0" err="1"/>
              <a:t>annunzia</a:t>
            </a:r>
            <a:r>
              <a:rPr lang="de-DE" sz="2000" dirty="0"/>
              <a:t> a swisstopo e Schweiz Mobil</a:t>
            </a:r>
          </a:p>
          <a:p>
            <a:pPr marL="2062163" indent="-187325">
              <a:buNone/>
              <a:tabLst>
                <a:tab pos="2062163" algn="l"/>
              </a:tabLst>
            </a:pPr>
            <a:r>
              <a:rPr lang="de-DE" sz="2000" dirty="0"/>
              <a:t>2. </a:t>
            </a:r>
            <a:r>
              <a:rPr lang="de-DE" sz="2000" dirty="0" err="1"/>
              <a:t>biro</a:t>
            </a:r>
            <a:r>
              <a:rPr lang="de-DE" sz="2000" dirty="0"/>
              <a:t> </a:t>
            </a:r>
            <a:r>
              <a:rPr lang="de-DE" sz="2000" dirty="0" err="1"/>
              <a:t>d‘informaziun</a:t>
            </a:r>
            <a:r>
              <a:rPr lang="de-DE" sz="2000" dirty="0"/>
              <a:t> </a:t>
            </a:r>
            <a:r>
              <a:rPr lang="de-DE" sz="2000" dirty="0" err="1"/>
              <a:t>local</a:t>
            </a:r>
            <a:r>
              <a:rPr lang="de-DE" sz="2000" dirty="0"/>
              <a:t> </a:t>
            </a:r>
            <a:r>
              <a:rPr lang="de-DE" sz="2000" dirty="0" err="1"/>
              <a:t>ni</a:t>
            </a:r>
            <a:r>
              <a:rPr lang="de-DE" sz="2000" dirty="0"/>
              <a:t> </a:t>
            </a:r>
            <a:r>
              <a:rPr lang="de-DE" sz="2000" dirty="0" err="1"/>
              <a:t>organisaziun</a:t>
            </a:r>
            <a:r>
              <a:rPr lang="de-DE" sz="2000" dirty="0"/>
              <a:t> </a:t>
            </a:r>
            <a:r>
              <a:rPr lang="de-DE" sz="2000" dirty="0" err="1"/>
              <a:t>turistica</a:t>
            </a:r>
            <a:r>
              <a:rPr lang="de-DE" sz="2000" dirty="0"/>
              <a:t> </a:t>
            </a:r>
          </a:p>
          <a:p>
            <a:pPr marL="2417763" indent="-26828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417763" algn="l"/>
              </a:tabLst>
            </a:pPr>
            <a:r>
              <a:rPr lang="de-DE" sz="2000" dirty="0" err="1"/>
              <a:t>adattar</a:t>
            </a:r>
            <a:r>
              <a:rPr lang="de-DE" sz="2000" dirty="0"/>
              <a:t> sin </a:t>
            </a:r>
            <a:r>
              <a:rPr lang="de-DE" sz="2000" dirty="0" err="1"/>
              <a:t>Outdooractive</a:t>
            </a:r>
            <a:r>
              <a:rPr lang="de-DE" sz="2000" dirty="0"/>
              <a:t> / </a:t>
            </a:r>
            <a:r>
              <a:rPr lang="de-DE" sz="2000" dirty="0" err="1"/>
              <a:t>pagina</a:t>
            </a:r>
            <a:r>
              <a:rPr lang="de-DE" sz="2000" dirty="0"/>
              <a:t> web</a:t>
            </a:r>
          </a:p>
          <a:p>
            <a:pPr marL="2417763" indent="-26828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417763" algn="l"/>
              </a:tabLst>
            </a:pPr>
            <a:r>
              <a:rPr lang="de-DE" sz="2000" dirty="0" err="1"/>
              <a:t>informaziun</a:t>
            </a:r>
            <a:r>
              <a:rPr lang="de-DE" sz="2000" dirty="0"/>
              <a:t> </a:t>
            </a:r>
            <a:r>
              <a:rPr lang="de-DE" sz="2000" dirty="0" err="1"/>
              <a:t>turistica</a:t>
            </a:r>
            <a:r>
              <a:rPr lang="de-DE" sz="2000" dirty="0"/>
              <a:t> als </a:t>
            </a:r>
            <a:r>
              <a:rPr lang="de-DE" sz="2000" dirty="0" err="1"/>
              <a:t>spurtegls</a:t>
            </a:r>
            <a:r>
              <a:rPr lang="de-DE" sz="2000" dirty="0"/>
              <a:t> </a:t>
            </a:r>
            <a:r>
              <a:rPr lang="de-DE" sz="2000" dirty="0" err="1"/>
              <a:t>sco</a:t>
            </a:r>
            <a:r>
              <a:rPr lang="de-DE" sz="2000" dirty="0"/>
              <a:t> </a:t>
            </a:r>
            <a:r>
              <a:rPr lang="de-DE" sz="2000" dirty="0" err="1"/>
              <a:t>era</a:t>
            </a:r>
            <a:r>
              <a:rPr lang="de-DE" sz="2000" dirty="0"/>
              <a:t> </a:t>
            </a:r>
            <a:r>
              <a:rPr lang="de-DE" sz="2000" dirty="0" err="1"/>
              <a:t>tier</a:t>
            </a:r>
            <a:r>
              <a:rPr lang="de-DE" sz="2000" dirty="0"/>
              <a:t> </a:t>
            </a:r>
            <a:r>
              <a:rPr lang="de-DE" sz="2000" dirty="0" err="1"/>
              <a:t>damondas</a:t>
            </a:r>
            <a:r>
              <a:rPr lang="de-DE" sz="2000" dirty="0"/>
              <a:t> (</a:t>
            </a:r>
            <a:r>
              <a:rPr lang="de-DE" sz="2000" dirty="0" err="1"/>
              <a:t>telefon</a:t>
            </a:r>
            <a:r>
              <a:rPr lang="de-DE" sz="2000" dirty="0"/>
              <a:t>, </a:t>
            </a:r>
            <a:r>
              <a:rPr lang="de-DE" sz="2000" dirty="0" err="1"/>
              <a:t>e-mail</a:t>
            </a:r>
            <a:r>
              <a:rPr lang="de-DE" sz="2000" dirty="0"/>
              <a:t> </a:t>
            </a:r>
            <a:r>
              <a:rPr lang="de-DE" sz="2000" dirty="0" err="1"/>
              <a:t>eav</a:t>
            </a:r>
            <a:r>
              <a:rPr lang="de-DE" sz="2000" dirty="0"/>
              <a:t>.)</a:t>
            </a:r>
          </a:p>
          <a:p>
            <a:pPr marL="2062163" indent="-187325">
              <a:buNone/>
              <a:tabLst>
                <a:tab pos="2062163" algn="l"/>
              </a:tabLst>
            </a:pPr>
            <a:r>
              <a:rPr lang="de-DE" sz="2000" dirty="0"/>
              <a:t>3. </a:t>
            </a:r>
            <a:r>
              <a:rPr lang="de-DE" sz="2000" dirty="0" err="1"/>
              <a:t>Sch‘ei</a:t>
            </a:r>
            <a:r>
              <a:rPr lang="de-DE" sz="2000" dirty="0"/>
              <a:t> </a:t>
            </a:r>
            <a:r>
              <a:rPr lang="de-DE" sz="2000" dirty="0" err="1"/>
              <a:t>pertucca</a:t>
            </a:r>
            <a:r>
              <a:rPr lang="de-DE" sz="2000" dirty="0"/>
              <a:t> </a:t>
            </a:r>
            <a:r>
              <a:rPr lang="de-DE" sz="2000" dirty="0" err="1"/>
              <a:t>tgauns</a:t>
            </a:r>
            <a:r>
              <a:rPr lang="de-DE" sz="2000" dirty="0"/>
              <a:t> da </a:t>
            </a:r>
            <a:r>
              <a:rPr lang="de-DE" sz="2000" dirty="0" err="1"/>
              <a:t>schurmetg</a:t>
            </a:r>
            <a:r>
              <a:rPr lang="de-DE" sz="2000" dirty="0"/>
              <a:t>/</a:t>
            </a:r>
            <a:r>
              <a:rPr lang="de-DE" sz="2000" dirty="0" err="1"/>
              <a:t>lufs</a:t>
            </a:r>
            <a:r>
              <a:rPr lang="de-DE" sz="2000" dirty="0"/>
              <a:t>, </a:t>
            </a:r>
            <a:r>
              <a:rPr lang="de-DE" sz="2000" dirty="0" err="1"/>
              <a:t>annunziar</a:t>
            </a:r>
            <a:r>
              <a:rPr lang="de-DE" sz="2000" dirty="0"/>
              <a:t> a Peter Oberholzer (</a:t>
            </a:r>
            <a:r>
              <a:rPr lang="de-DE" sz="2000" dirty="0" err="1"/>
              <a:t>post</a:t>
            </a:r>
            <a:r>
              <a:rPr lang="de-DE" sz="2000" dirty="0"/>
              <a:t> </a:t>
            </a:r>
            <a:r>
              <a:rPr lang="de-DE" sz="2000" dirty="0" err="1"/>
              <a:t>specialisau</a:t>
            </a:r>
            <a:r>
              <a:rPr lang="de-DE" sz="2000" dirty="0"/>
              <a:t> </a:t>
            </a:r>
            <a:r>
              <a:rPr lang="de-DE" sz="2000" dirty="0" err="1"/>
              <a:t>traffic</a:t>
            </a:r>
            <a:r>
              <a:rPr lang="de-DE" sz="2000" dirty="0"/>
              <a:t> </a:t>
            </a:r>
            <a:r>
              <a:rPr lang="de-DE" sz="2000" dirty="0" err="1"/>
              <a:t>plaun</a:t>
            </a:r>
            <a:r>
              <a:rPr lang="de-DE" sz="2000" dirty="0"/>
              <a:t>): </a:t>
            </a:r>
            <a:r>
              <a:rPr lang="de-DE" sz="2000" dirty="0">
                <a:hlinkClick r:id="rId4"/>
              </a:rPr>
              <a:t>peter.oberholzer@tba.gr.ch</a:t>
            </a:r>
            <a:r>
              <a:rPr lang="de-DE" sz="2000" dirty="0"/>
              <a:t> </a:t>
            </a:r>
          </a:p>
          <a:p>
            <a:pPr marL="2417763" indent="-268288">
              <a:buFont typeface="Wingdings" panose="05000000000000000000" pitchFamily="2" charset="2"/>
              <a:buChar char="Ø"/>
              <a:tabLst>
                <a:tab pos="2417763" algn="l"/>
              </a:tabLst>
            </a:pPr>
            <a:r>
              <a:rPr lang="de-DE" sz="2000" dirty="0" err="1"/>
              <a:t>monitoring</a:t>
            </a:r>
            <a:r>
              <a:rPr lang="de-DE" sz="2000" dirty="0"/>
              <a:t> al </a:t>
            </a:r>
            <a:r>
              <a:rPr lang="de-DE" sz="2000" dirty="0" err="1"/>
              <a:t>Cantun</a:t>
            </a:r>
            <a:r>
              <a:rPr lang="de-DE" sz="2000" dirty="0"/>
              <a:t> </a:t>
            </a:r>
            <a:r>
              <a:rPr lang="de-DE" sz="2000" dirty="0" err="1"/>
              <a:t>dils</a:t>
            </a:r>
            <a:r>
              <a:rPr lang="de-DE" sz="2000" dirty="0"/>
              <a:t> </a:t>
            </a:r>
            <a:r>
              <a:rPr lang="de-DE" sz="2000" dirty="0" err="1"/>
              <a:t>cass</a:t>
            </a:r>
            <a:r>
              <a:rPr lang="de-DE" sz="2000" dirty="0"/>
              <a:t> da </a:t>
            </a:r>
            <a:r>
              <a:rPr lang="de-DE" sz="2000" dirty="0" err="1"/>
              <a:t>problems</a:t>
            </a:r>
            <a:r>
              <a:rPr lang="de-DE" sz="2000" dirty="0"/>
              <a:t> </a:t>
            </a:r>
            <a:r>
              <a:rPr lang="de-DE" sz="2000" dirty="0" err="1"/>
              <a:t>tgauns</a:t>
            </a:r>
            <a:r>
              <a:rPr lang="de-DE" sz="2000" dirty="0"/>
              <a:t> da </a:t>
            </a:r>
            <a:r>
              <a:rPr lang="de-DE" sz="2000" dirty="0" err="1"/>
              <a:t>schurmetg</a:t>
            </a:r>
            <a:r>
              <a:rPr lang="de-DE" sz="2000" dirty="0"/>
              <a:t>/</a:t>
            </a:r>
            <a:r>
              <a:rPr lang="de-DE" sz="2000" dirty="0" err="1"/>
              <a:t>lufs</a:t>
            </a:r>
            <a:endParaRPr lang="de-DE" sz="2000" dirty="0"/>
          </a:p>
          <a:p>
            <a:pPr marL="1885950" indent="-1885950">
              <a:buNone/>
              <a:tabLst>
                <a:tab pos="1885950" algn="l"/>
              </a:tabLst>
            </a:pPr>
            <a:r>
              <a:rPr lang="de-CH" sz="2000" b="1" dirty="0" err="1"/>
              <a:t>Communicaziun</a:t>
            </a:r>
            <a:r>
              <a:rPr lang="de-CH" sz="2000" b="1" dirty="0"/>
              <a:t> 2	</a:t>
            </a:r>
            <a:r>
              <a:rPr lang="de-CH" sz="2000" dirty="0" err="1"/>
              <a:t>Survegn</a:t>
            </a:r>
            <a:r>
              <a:rPr lang="de-CH" sz="2000" dirty="0"/>
              <a:t> </a:t>
            </a:r>
            <a:r>
              <a:rPr lang="de-CH" sz="2000" dirty="0" err="1"/>
              <a:t>l’organisaziun</a:t>
            </a:r>
            <a:r>
              <a:rPr lang="de-CH" sz="2000" dirty="0"/>
              <a:t> </a:t>
            </a:r>
            <a:r>
              <a:rPr lang="de-CH" sz="2000" dirty="0" err="1"/>
              <a:t>turistica</a:t>
            </a:r>
            <a:r>
              <a:rPr lang="de-CH" sz="2000" dirty="0"/>
              <a:t> </a:t>
            </a:r>
            <a:r>
              <a:rPr lang="de-CH" sz="2000" dirty="0" err="1"/>
              <a:t>ina</a:t>
            </a:r>
            <a:r>
              <a:rPr lang="de-CH" sz="2000" dirty="0"/>
              <a:t> </a:t>
            </a:r>
            <a:r>
              <a:rPr lang="de-CH" sz="2000" dirty="0" err="1"/>
              <a:t>reclamaziun</a:t>
            </a:r>
            <a:r>
              <a:rPr lang="de-CH" sz="2000" dirty="0"/>
              <a:t> da </a:t>
            </a:r>
            <a:r>
              <a:rPr lang="de-CH" sz="2000" dirty="0" err="1"/>
              <a:t>hosps</a:t>
            </a:r>
            <a:r>
              <a:rPr lang="de-CH" sz="2000" dirty="0"/>
              <a:t>, </a:t>
            </a:r>
            <a:r>
              <a:rPr lang="de-CH" sz="2000" dirty="0" err="1"/>
              <a:t>contactescha</a:t>
            </a:r>
            <a:r>
              <a:rPr lang="de-CH" sz="2000" dirty="0"/>
              <a:t> </a:t>
            </a:r>
            <a:r>
              <a:rPr lang="de-CH" sz="2000" dirty="0" err="1"/>
              <a:t>ella</a:t>
            </a:r>
            <a:r>
              <a:rPr lang="de-CH" sz="2000" dirty="0"/>
              <a:t> </a:t>
            </a:r>
            <a:r>
              <a:rPr lang="de-CH" sz="2000" dirty="0" err="1"/>
              <a:t>il</a:t>
            </a:r>
            <a:r>
              <a:rPr lang="de-CH" sz="2000" dirty="0"/>
              <a:t>/la </a:t>
            </a:r>
            <a:r>
              <a:rPr lang="de-CH" sz="2000" dirty="0" err="1"/>
              <a:t>collaboratur</a:t>
            </a:r>
            <a:r>
              <a:rPr lang="de-CH" sz="2000" dirty="0"/>
              <a:t>/a </a:t>
            </a:r>
            <a:r>
              <a:rPr lang="de-CH" sz="2000" dirty="0" err="1"/>
              <a:t>responsabla</a:t>
            </a:r>
            <a:r>
              <a:rPr lang="de-CH" sz="2000" dirty="0"/>
              <a:t> </a:t>
            </a:r>
            <a:r>
              <a:rPr lang="de-CH" sz="2000" dirty="0" err="1"/>
              <a:t>dalla</a:t>
            </a:r>
            <a:r>
              <a:rPr lang="de-CH" sz="2000" dirty="0"/>
              <a:t> </a:t>
            </a:r>
            <a:r>
              <a:rPr lang="de-CH" sz="2000" dirty="0" err="1"/>
              <a:t>vischnaunca</a:t>
            </a:r>
            <a:r>
              <a:rPr lang="de-CH" sz="2000" dirty="0"/>
              <a:t>.</a:t>
            </a:r>
            <a:r>
              <a:rPr lang="de-DE" sz="2000" dirty="0"/>
              <a:t> </a:t>
            </a:r>
            <a:r>
              <a:rPr lang="de-DE" sz="2000" dirty="0" err="1"/>
              <a:t>Lezza</a:t>
            </a:r>
            <a:r>
              <a:rPr lang="de-DE" sz="2000" dirty="0"/>
              <a:t> </a:t>
            </a:r>
            <a:r>
              <a:rPr lang="de-DE" sz="2000" dirty="0" err="1"/>
              <a:t>sclarescha</a:t>
            </a:r>
            <a:r>
              <a:rPr lang="de-DE" sz="2000" dirty="0"/>
              <a:t> la </a:t>
            </a:r>
            <a:r>
              <a:rPr lang="de-DE" sz="2000" dirty="0" err="1"/>
              <a:t>situaziun</a:t>
            </a:r>
            <a:r>
              <a:rPr lang="de-DE" sz="2000" dirty="0"/>
              <a:t> </a:t>
            </a:r>
            <a:r>
              <a:rPr lang="de-DE" sz="2000" dirty="0" err="1"/>
              <a:t>cul</a:t>
            </a:r>
            <a:r>
              <a:rPr lang="de-DE" sz="2000" dirty="0"/>
              <a:t>/s pur/s </a:t>
            </a:r>
            <a:r>
              <a:rPr lang="de-DE" sz="2000" dirty="0" err="1"/>
              <a:t>ed</a:t>
            </a:r>
            <a:r>
              <a:rPr lang="de-DE" sz="2000" dirty="0"/>
              <a:t> </a:t>
            </a:r>
            <a:r>
              <a:rPr lang="de-DE" sz="2000" dirty="0" err="1"/>
              <a:t>activescha</a:t>
            </a:r>
            <a:r>
              <a:rPr lang="de-DE" sz="2000" dirty="0"/>
              <a:t> </a:t>
            </a:r>
            <a:r>
              <a:rPr lang="de-DE" sz="2000" dirty="0" err="1"/>
              <a:t>communicaziun</a:t>
            </a:r>
            <a:r>
              <a:rPr lang="de-DE" sz="2000" dirty="0"/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11809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Communicaziun</a:t>
            </a:r>
            <a:r>
              <a:rPr lang="de-CH" dirty="0"/>
              <a:t> </a:t>
            </a:r>
            <a:r>
              <a:rPr lang="de-CH" dirty="0" err="1"/>
              <a:t>turissem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85738" indent="0">
              <a:buNone/>
            </a:pPr>
            <a:r>
              <a:rPr lang="de-DE" sz="4000" dirty="0" err="1">
                <a:solidFill>
                  <a:schemeClr val="tx1"/>
                </a:solidFill>
              </a:rPr>
              <a:t>Annunzia</a:t>
            </a:r>
            <a:r>
              <a:rPr lang="de-DE" sz="4000" dirty="0">
                <a:solidFill>
                  <a:schemeClr val="tx1"/>
                </a:solidFill>
              </a:rPr>
              <a:t> </a:t>
            </a:r>
            <a:r>
              <a:rPr lang="de-DE" sz="4000" dirty="0" err="1">
                <a:solidFill>
                  <a:schemeClr val="tx1"/>
                </a:solidFill>
              </a:rPr>
              <a:t>all‘organisaziun</a:t>
            </a:r>
            <a:r>
              <a:rPr lang="de-DE" sz="4000" dirty="0">
                <a:solidFill>
                  <a:schemeClr val="tx1"/>
                </a:solidFill>
              </a:rPr>
              <a:t> </a:t>
            </a:r>
            <a:r>
              <a:rPr lang="de-DE" sz="4000" dirty="0" err="1">
                <a:solidFill>
                  <a:schemeClr val="tx1"/>
                </a:solidFill>
              </a:rPr>
              <a:t>turistica</a:t>
            </a:r>
            <a:r>
              <a:rPr lang="de-DE" sz="4000" dirty="0">
                <a:solidFill>
                  <a:schemeClr val="tx1"/>
                </a:solidFill>
              </a:rPr>
              <a:t> </a:t>
            </a:r>
            <a:r>
              <a:rPr lang="de-DE" sz="4000" dirty="0" err="1">
                <a:solidFill>
                  <a:schemeClr val="tx1"/>
                </a:solidFill>
              </a:rPr>
              <a:t>responsabla</a:t>
            </a:r>
            <a:endParaRPr lang="de-DE" sz="4000" dirty="0">
              <a:solidFill>
                <a:schemeClr val="tx1"/>
              </a:solidFill>
            </a:endParaRPr>
          </a:p>
          <a:p>
            <a:pPr marL="185738" indent="0">
              <a:buNone/>
            </a:pPr>
            <a:endParaRPr lang="de-DE" sz="4000" dirty="0">
              <a:solidFill>
                <a:schemeClr val="tx1"/>
              </a:solidFill>
            </a:endParaRPr>
          </a:p>
          <a:p>
            <a:pPr marL="185738" indent="0">
              <a:buNone/>
            </a:pPr>
            <a:r>
              <a:rPr lang="de-DE" sz="4000" dirty="0">
                <a:hlinkClick r:id="rId2"/>
              </a:rPr>
              <a:t>info@flf.ch</a:t>
            </a:r>
            <a:r>
              <a:rPr lang="de-DE" sz="4000" dirty="0"/>
              <a:t>, </a:t>
            </a:r>
            <a:r>
              <a:rPr lang="de-DE" sz="4000" dirty="0">
                <a:hlinkClick r:id="rId3"/>
              </a:rPr>
              <a:t>jascha.schmid@flf.ch</a:t>
            </a:r>
            <a:r>
              <a:rPr lang="de-DE" sz="4000" dirty="0"/>
              <a:t> </a:t>
            </a:r>
          </a:p>
          <a:p>
            <a:pPr marL="185738" indent="0">
              <a:buNone/>
            </a:pPr>
            <a:r>
              <a:rPr lang="de-DE" sz="4000" dirty="0">
                <a:hlinkClick r:id="rId4"/>
              </a:rPr>
              <a:t>info@disentis-sedrun.ch</a:t>
            </a:r>
            <a:r>
              <a:rPr lang="de-DE" sz="4000" dirty="0"/>
              <a:t> </a:t>
            </a:r>
          </a:p>
          <a:p>
            <a:pPr marL="185738" indent="0">
              <a:buNone/>
            </a:pPr>
            <a:r>
              <a:rPr lang="de-DE" sz="4000" dirty="0">
                <a:hlinkClick r:id="rId5"/>
              </a:rPr>
              <a:t>brigels@surselva.info</a:t>
            </a:r>
            <a:r>
              <a:rPr lang="de-DE" sz="4000" dirty="0"/>
              <a:t> </a:t>
            </a:r>
          </a:p>
          <a:p>
            <a:pPr marL="185738" indent="0">
              <a:buNone/>
            </a:pPr>
            <a:r>
              <a:rPr lang="de-DE" sz="4000" dirty="0">
                <a:hlinkClick r:id="rId6"/>
              </a:rPr>
              <a:t>ilanz@surselva.info</a:t>
            </a:r>
            <a:endParaRPr lang="de-DE" sz="4000" dirty="0"/>
          </a:p>
          <a:p>
            <a:pPr marL="185738" indent="0">
              <a:buNone/>
            </a:pPr>
            <a:r>
              <a:rPr lang="de-DE" sz="4000" dirty="0">
                <a:hlinkClick r:id="rId7"/>
              </a:rPr>
              <a:t>obersaxen@surselva.info</a:t>
            </a:r>
            <a:endParaRPr lang="de-DE" sz="4000" dirty="0"/>
          </a:p>
          <a:p>
            <a:pPr marL="185738" indent="0">
              <a:buNone/>
            </a:pPr>
            <a:r>
              <a:rPr lang="de-DE" sz="4000" dirty="0">
                <a:hlinkClick r:id="rId8"/>
              </a:rPr>
              <a:t>vallumnezia@surselva.info</a:t>
            </a:r>
            <a:endParaRPr lang="de-DE" sz="4000" dirty="0"/>
          </a:p>
          <a:p>
            <a:pPr marL="185738" indent="0">
              <a:buNone/>
            </a:pPr>
            <a:r>
              <a:rPr lang="de-DE" sz="4000" dirty="0">
                <a:hlinkClick r:id="rId9"/>
              </a:rPr>
              <a:t>info@safiental.ch</a:t>
            </a:r>
            <a:r>
              <a:rPr lang="de-DE" sz="4000" dirty="0"/>
              <a:t>  </a:t>
            </a:r>
          </a:p>
          <a:p>
            <a:pPr marL="185738" indent="0">
              <a:buNone/>
            </a:pPr>
            <a:r>
              <a:rPr lang="de-DE" sz="4000" dirty="0">
                <a:hlinkClick r:id="rId10"/>
              </a:rPr>
              <a:t>marketing@surselva.info</a:t>
            </a:r>
            <a:r>
              <a:rPr lang="de-DE" sz="4000" dirty="0"/>
              <a:t> (per Sumvitg e Trun)</a:t>
            </a:r>
          </a:p>
          <a:p>
            <a:pPr marL="185738" indent="0">
              <a:buNone/>
            </a:pPr>
            <a:r>
              <a:rPr lang="de-DE" sz="4000" u="sng" dirty="0">
                <a:hlinkClick r:id="rId11"/>
              </a:rPr>
              <a:t>visitvals@vals.ch</a:t>
            </a:r>
            <a:endParaRPr lang="de-DE" sz="4000" u="sng" dirty="0"/>
          </a:p>
          <a:p>
            <a:pPr marL="185738" indent="0">
              <a:buNone/>
            </a:pPr>
            <a:endParaRPr lang="de-DE" sz="4000" u="sng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372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AB13958-3CCE-47B4-B588-AD0D18AEB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Recamondaziuns</a:t>
            </a:r>
            <a:r>
              <a:rPr lang="de-CH" dirty="0"/>
              <a:t> </a:t>
            </a:r>
            <a:r>
              <a:rPr lang="de-CH" dirty="0" err="1"/>
              <a:t>d'agir</a:t>
            </a:r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29501AF-C9D0-445C-82AD-3C38D5EFF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688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b="1" dirty="0" err="1"/>
              <a:t>sustegn</a:t>
            </a:r>
            <a:r>
              <a:rPr lang="de-CH" b="1" dirty="0"/>
              <a:t> </a:t>
            </a:r>
            <a:r>
              <a:rPr lang="de-CH" b="1" dirty="0" err="1"/>
              <a:t>dallas</a:t>
            </a:r>
            <a:r>
              <a:rPr lang="de-CH" b="1" dirty="0"/>
              <a:t> </a:t>
            </a:r>
            <a:r>
              <a:rPr lang="de-CH" b="1" dirty="0" err="1"/>
              <a:t>vischnauncas</a:t>
            </a:r>
            <a:endParaRPr lang="de-CH" b="1" dirty="0"/>
          </a:p>
          <a:p>
            <a:pPr>
              <a:buFontTx/>
              <a:buChar char="-"/>
            </a:pPr>
            <a:r>
              <a:rPr lang="de-CH" sz="3750" b="1" dirty="0" err="1"/>
              <a:t>agid</a:t>
            </a:r>
            <a:r>
              <a:rPr lang="de-CH" sz="3750" b="1" dirty="0"/>
              <a:t> </a:t>
            </a:r>
            <a:r>
              <a:rPr lang="de-CH" sz="3750" b="1" dirty="0" err="1"/>
              <a:t>finanzial</a:t>
            </a:r>
            <a:r>
              <a:rPr lang="de-CH" sz="3750" b="1" dirty="0"/>
              <a:t> per</a:t>
            </a:r>
            <a:r>
              <a:rPr lang="de-CH" sz="3750" dirty="0"/>
              <a:t>:</a:t>
            </a:r>
          </a:p>
          <a:p>
            <a:pPr>
              <a:buFontTx/>
              <a:buChar char="-"/>
            </a:pPr>
            <a:r>
              <a:rPr lang="de-CH" sz="3750" dirty="0" err="1"/>
              <a:t>cumprar</a:t>
            </a:r>
            <a:r>
              <a:rPr lang="de-CH" sz="3750" dirty="0"/>
              <a:t> material per </a:t>
            </a:r>
            <a:r>
              <a:rPr lang="de-CH" sz="3750" dirty="0" err="1"/>
              <a:t>far</a:t>
            </a:r>
            <a:r>
              <a:rPr lang="de-CH" sz="3750" dirty="0"/>
              <a:t> </a:t>
            </a:r>
            <a:r>
              <a:rPr lang="de-CH" sz="3750" dirty="0" err="1"/>
              <a:t>seiv</a:t>
            </a:r>
            <a:endParaRPr lang="de-CH" sz="3750" dirty="0"/>
          </a:p>
          <a:p>
            <a:pPr>
              <a:buFontTx/>
              <a:buChar char="-"/>
            </a:pPr>
            <a:r>
              <a:rPr lang="de-CH" sz="3750" dirty="0" err="1"/>
              <a:t>indemnisar</a:t>
            </a:r>
            <a:r>
              <a:rPr lang="de-CH" sz="3750" dirty="0"/>
              <a:t> </a:t>
            </a:r>
            <a:r>
              <a:rPr lang="de-CH" sz="3750" dirty="0" err="1"/>
              <a:t>lavur</a:t>
            </a:r>
            <a:r>
              <a:rPr lang="de-CH" sz="3750" dirty="0"/>
              <a:t> </a:t>
            </a:r>
            <a:r>
              <a:rPr lang="de-CH" sz="3750" dirty="0" err="1"/>
              <a:t>supplementara</a:t>
            </a:r>
            <a:r>
              <a:rPr lang="de-CH" sz="3750" dirty="0"/>
              <a:t> per </a:t>
            </a:r>
            <a:r>
              <a:rPr lang="de-CH" sz="3750" dirty="0" err="1"/>
              <a:t>clauder</a:t>
            </a:r>
            <a:r>
              <a:rPr lang="de-CH" sz="3750" dirty="0"/>
              <a:t> </a:t>
            </a:r>
            <a:r>
              <a:rPr lang="de-CH" sz="3750" dirty="0" err="1"/>
              <a:t>ora</a:t>
            </a:r>
            <a:r>
              <a:rPr lang="de-CH" sz="3750" dirty="0"/>
              <a:t> </a:t>
            </a:r>
            <a:r>
              <a:rPr lang="de-CH" sz="3750" dirty="0" err="1"/>
              <a:t>sendas</a:t>
            </a:r>
            <a:r>
              <a:rPr lang="de-CH" sz="3750" dirty="0"/>
              <a:t> da </a:t>
            </a:r>
            <a:r>
              <a:rPr lang="de-CH" sz="3750" dirty="0" err="1"/>
              <a:t>viandar</a:t>
            </a:r>
            <a:r>
              <a:rPr lang="de-CH" sz="3750" dirty="0"/>
              <a:t>. A </a:t>
            </a:r>
            <a:r>
              <a:rPr lang="de-CH" sz="3750" dirty="0" err="1"/>
              <a:t>liunga</a:t>
            </a:r>
            <a:r>
              <a:rPr lang="de-CH" sz="3750" dirty="0"/>
              <a:t> </a:t>
            </a:r>
            <a:r>
              <a:rPr lang="de-CH" sz="3750" dirty="0" err="1"/>
              <a:t>vesta</a:t>
            </a:r>
            <a:r>
              <a:rPr lang="de-CH" sz="3750" dirty="0"/>
              <a:t> </a:t>
            </a:r>
            <a:r>
              <a:rPr lang="de-CH" sz="3750" dirty="0" err="1"/>
              <a:t>sto</a:t>
            </a:r>
            <a:r>
              <a:rPr lang="de-CH" sz="3750" dirty="0"/>
              <a:t> </a:t>
            </a:r>
            <a:r>
              <a:rPr lang="de-CH" sz="3750" dirty="0" err="1"/>
              <a:t>gl’uffeci</a:t>
            </a:r>
            <a:r>
              <a:rPr lang="de-CH" sz="3750" dirty="0"/>
              <a:t> </a:t>
            </a:r>
            <a:r>
              <a:rPr lang="de-CH" sz="3750" dirty="0" err="1"/>
              <a:t>federal</a:t>
            </a:r>
            <a:r>
              <a:rPr lang="de-CH" sz="3750" dirty="0"/>
              <a:t> BAFU </a:t>
            </a:r>
            <a:r>
              <a:rPr lang="de-CH" sz="3750" dirty="0" err="1"/>
              <a:t>surprender</a:t>
            </a:r>
            <a:r>
              <a:rPr lang="de-CH" sz="3750" dirty="0"/>
              <a:t> </a:t>
            </a:r>
            <a:r>
              <a:rPr lang="de-CH" sz="3750" dirty="0" err="1"/>
              <a:t>quels</a:t>
            </a:r>
            <a:r>
              <a:rPr lang="de-CH" sz="3750" dirty="0"/>
              <a:t> </a:t>
            </a:r>
            <a:r>
              <a:rPr lang="de-CH" sz="3750" dirty="0" err="1"/>
              <a:t>cuosts</a:t>
            </a:r>
            <a:endParaRPr lang="de-CH" sz="3750" dirty="0"/>
          </a:p>
          <a:p>
            <a:pPr>
              <a:buFontTx/>
              <a:buChar char="-"/>
            </a:pPr>
            <a:r>
              <a:rPr lang="de-CH" sz="3750" dirty="0" err="1"/>
              <a:t>separticipar</a:t>
            </a:r>
            <a:r>
              <a:rPr lang="de-CH" sz="3750" dirty="0"/>
              <a:t> </a:t>
            </a:r>
            <a:r>
              <a:rPr lang="de-CH" sz="3750" dirty="0" err="1"/>
              <a:t>allas</a:t>
            </a:r>
            <a:r>
              <a:rPr lang="de-CH" sz="3750" dirty="0"/>
              <a:t> </a:t>
            </a:r>
            <a:r>
              <a:rPr lang="de-CH" sz="3750" dirty="0" err="1"/>
              <a:t>expertisas</a:t>
            </a:r>
            <a:r>
              <a:rPr lang="de-CH" sz="3750" dirty="0"/>
              <a:t> da </a:t>
            </a:r>
            <a:r>
              <a:rPr lang="de-CH" sz="3750" dirty="0" err="1"/>
              <a:t>segirtad</a:t>
            </a:r>
            <a:r>
              <a:rPr lang="de-CH" sz="3750" dirty="0"/>
              <a:t> </a:t>
            </a:r>
            <a:r>
              <a:rPr lang="de-CH" sz="3750" dirty="0" err="1"/>
              <a:t>dil</a:t>
            </a:r>
            <a:r>
              <a:rPr lang="de-CH" sz="3750" dirty="0"/>
              <a:t> PPAA/BUL</a:t>
            </a:r>
          </a:p>
          <a:p>
            <a:pPr marL="0" indent="0">
              <a:buNone/>
            </a:pPr>
            <a:endParaRPr lang="de-CH" dirty="0"/>
          </a:p>
          <a:p>
            <a:pPr>
              <a:buFontTx/>
              <a:buChar char="-"/>
            </a:pP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480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AB13958-3CCE-47B4-B588-AD0D18AEB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sz="4000" dirty="0" err="1"/>
              <a:t>Persunas</a:t>
            </a:r>
            <a:r>
              <a:rPr lang="de-CH" sz="4000" dirty="0"/>
              <a:t> da </a:t>
            </a:r>
            <a:r>
              <a:rPr lang="de-CH" sz="4000" dirty="0" err="1"/>
              <a:t>contact</a:t>
            </a:r>
            <a:r>
              <a:rPr lang="de-CH" sz="4000" dirty="0"/>
              <a:t> / </a:t>
            </a:r>
            <a:br>
              <a:rPr lang="de-CH" sz="4000" dirty="0"/>
            </a:br>
            <a:r>
              <a:rPr lang="de-CH" sz="4000" dirty="0" err="1"/>
              <a:t>cumpetenzas</a:t>
            </a:r>
            <a:r>
              <a:rPr lang="de-CH" sz="4000" dirty="0"/>
              <a:t> </a:t>
            </a:r>
            <a:r>
              <a:rPr lang="de-CH" sz="4000" dirty="0" err="1"/>
              <a:t>dalla</a:t>
            </a:r>
            <a:r>
              <a:rPr lang="de-CH" sz="4000" dirty="0"/>
              <a:t> </a:t>
            </a:r>
            <a:r>
              <a:rPr lang="de-CH" sz="4000" dirty="0" err="1"/>
              <a:t>guardiaselvaschina</a:t>
            </a: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29501AF-C9D0-445C-82AD-3C38D5EFF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688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 err="1"/>
              <a:t>Persunas</a:t>
            </a:r>
            <a:r>
              <a:rPr lang="de-CH" dirty="0"/>
              <a:t> da </a:t>
            </a:r>
            <a:r>
              <a:rPr lang="de-CH" dirty="0" err="1"/>
              <a:t>contact</a:t>
            </a:r>
            <a:r>
              <a:rPr lang="de-CH" dirty="0"/>
              <a:t> </a:t>
            </a:r>
          </a:p>
          <a:p>
            <a:pPr>
              <a:buFontTx/>
              <a:buChar char="-"/>
              <a:tabLst>
                <a:tab pos="3409950" algn="l"/>
              </a:tabLst>
            </a:pPr>
            <a:r>
              <a:rPr lang="de-CH" sz="2400" dirty="0"/>
              <a:t>Rein </a:t>
            </a:r>
            <a:r>
              <a:rPr lang="de-CH" sz="2400" dirty="0" err="1"/>
              <a:t>Anteriur</a:t>
            </a:r>
            <a:r>
              <a:rPr lang="de-CH" sz="2400" dirty="0"/>
              <a:t>	Cavegn Martin, Sedrun</a:t>
            </a:r>
          </a:p>
          <a:p>
            <a:pPr marL="609600" lvl="1" indent="0">
              <a:buNone/>
              <a:tabLst>
                <a:tab pos="3409950" algn="l"/>
              </a:tabLst>
            </a:pPr>
            <a:r>
              <a:rPr lang="de-CH" sz="2400" dirty="0"/>
              <a:t>	Bundi Daniel, </a:t>
            </a:r>
            <a:r>
              <a:rPr lang="de-CH" sz="2400" dirty="0" err="1"/>
              <a:t>Curaglia</a:t>
            </a:r>
            <a:endParaRPr lang="de-CH" sz="2400" dirty="0"/>
          </a:p>
          <a:p>
            <a:pPr marL="609600" lvl="1" indent="0">
              <a:buNone/>
              <a:tabLst>
                <a:tab pos="3409950" algn="l"/>
              </a:tabLst>
            </a:pPr>
            <a:r>
              <a:rPr lang="de-CH" sz="2400" dirty="0"/>
              <a:t>	</a:t>
            </a:r>
            <a:r>
              <a:rPr lang="de-CH" sz="2400" dirty="0" err="1" smtClean="0"/>
              <a:t>Durschei</a:t>
            </a:r>
            <a:r>
              <a:rPr lang="de-CH" sz="2400" dirty="0" smtClean="0"/>
              <a:t> </a:t>
            </a:r>
            <a:r>
              <a:rPr lang="de-CH" sz="2400" dirty="0"/>
              <a:t>Thomas, Mustér</a:t>
            </a:r>
          </a:p>
          <a:p>
            <a:pPr marL="3683000" lvl="2" indent="-2541588">
              <a:buNone/>
              <a:tabLst>
                <a:tab pos="3409950" algn="l"/>
              </a:tabLst>
            </a:pPr>
            <a:r>
              <a:rPr lang="de-CH" sz="2400" dirty="0"/>
              <a:t>	</a:t>
            </a:r>
            <a:r>
              <a:rPr lang="de-CH" sz="2400" dirty="0" err="1"/>
              <a:t>Degonda</a:t>
            </a:r>
            <a:r>
              <a:rPr lang="de-CH" sz="2400" dirty="0"/>
              <a:t> </a:t>
            </a:r>
            <a:r>
              <a:rPr lang="de-CH" sz="2400" dirty="0" err="1"/>
              <a:t>Adriu</a:t>
            </a:r>
            <a:r>
              <a:rPr lang="de-CH" sz="2400" dirty="0"/>
              <a:t>, </a:t>
            </a:r>
            <a:r>
              <a:rPr lang="de-CH" sz="2400" dirty="0" err="1"/>
              <a:t>Rabius</a:t>
            </a:r>
            <a:endParaRPr lang="de-CH" sz="2400" dirty="0"/>
          </a:p>
          <a:p>
            <a:pPr marL="3683000" lvl="2" indent="-2541588">
              <a:buNone/>
              <a:tabLst>
                <a:tab pos="3409950" algn="l"/>
              </a:tabLst>
            </a:pPr>
            <a:r>
              <a:rPr lang="de-CH" sz="2400" dirty="0"/>
              <a:t>	</a:t>
            </a:r>
            <a:r>
              <a:rPr lang="de-CH" sz="2400" dirty="0" err="1"/>
              <a:t>Jörimann</a:t>
            </a:r>
            <a:r>
              <a:rPr lang="de-CH" sz="2400" dirty="0"/>
              <a:t> Ueli, </a:t>
            </a:r>
            <a:r>
              <a:rPr lang="de-CH" sz="2400" dirty="0" err="1"/>
              <a:t>Zignau</a:t>
            </a:r>
            <a:r>
              <a:rPr lang="de-CH" sz="2400" dirty="0"/>
              <a:t> (</a:t>
            </a:r>
            <a:r>
              <a:rPr lang="de-CH" sz="2400" dirty="0" err="1"/>
              <a:t>schef</a:t>
            </a:r>
            <a:r>
              <a:rPr lang="de-CH" sz="2400" dirty="0"/>
              <a:t>)</a:t>
            </a:r>
          </a:p>
          <a:p>
            <a:pPr>
              <a:buFont typeface="Symbol" panose="05050102010706020507" pitchFamily="18" charset="2"/>
              <a:buChar char="-"/>
              <a:tabLst>
                <a:tab pos="3409950" algn="l"/>
              </a:tabLst>
            </a:pPr>
            <a:r>
              <a:rPr lang="de-CH" sz="2400" dirty="0" err="1"/>
              <a:t>Glogn</a:t>
            </a:r>
            <a:r>
              <a:rPr lang="de-CH" sz="2400" dirty="0"/>
              <a:t>	Caminada Arnold, </a:t>
            </a:r>
            <a:r>
              <a:rPr lang="de-CH" sz="2400" dirty="0" err="1"/>
              <a:t>Vrin</a:t>
            </a:r>
            <a:r>
              <a:rPr lang="de-CH" sz="2400" dirty="0"/>
              <a:t> (</a:t>
            </a:r>
            <a:r>
              <a:rPr lang="de-CH" sz="2400" dirty="0" err="1"/>
              <a:t>schef</a:t>
            </a:r>
            <a:r>
              <a:rPr lang="de-CH" sz="2400" dirty="0" smtClean="0"/>
              <a:t>)</a:t>
            </a:r>
          </a:p>
          <a:p>
            <a:pPr marL="0" indent="0">
              <a:buNone/>
              <a:tabLst>
                <a:tab pos="3409950" algn="l"/>
              </a:tabLst>
            </a:pPr>
            <a:r>
              <a:rPr lang="de-CH" sz="2400" dirty="0"/>
              <a:t>	Bundi </a:t>
            </a:r>
            <a:r>
              <a:rPr lang="de-CH" sz="2400" dirty="0" err="1"/>
              <a:t>Gion</a:t>
            </a:r>
            <a:r>
              <a:rPr lang="de-CH" sz="2400" dirty="0"/>
              <a:t>, </a:t>
            </a:r>
            <a:r>
              <a:rPr lang="de-CH" sz="2400" dirty="0" err="1" smtClean="0"/>
              <a:t>Zignau</a:t>
            </a:r>
            <a:endParaRPr lang="de-CH" sz="2400" dirty="0"/>
          </a:p>
          <a:p>
            <a:pPr marL="0" indent="0">
              <a:buNone/>
              <a:tabLst>
                <a:tab pos="3409950" algn="l"/>
              </a:tabLst>
            </a:pPr>
            <a:r>
              <a:rPr lang="de-CH" sz="2400" dirty="0"/>
              <a:t>	Schmid Moritz, Val S. </a:t>
            </a:r>
            <a:r>
              <a:rPr lang="de-CH" sz="2400" dirty="0" err="1"/>
              <a:t>Pieder</a:t>
            </a:r>
            <a:endParaRPr lang="de-CH" sz="2400" dirty="0"/>
          </a:p>
          <a:p>
            <a:pPr marL="0" indent="0">
              <a:buNone/>
              <a:tabLst>
                <a:tab pos="3409950" algn="l"/>
              </a:tabLst>
            </a:pPr>
            <a:r>
              <a:rPr lang="de-CH" sz="2400" dirty="0"/>
              <a:t>	Caminada </a:t>
            </a:r>
            <a:r>
              <a:rPr lang="de-CH" sz="2400" dirty="0" err="1"/>
              <a:t>Pirmina</a:t>
            </a:r>
            <a:r>
              <a:rPr lang="de-CH" sz="2400" dirty="0"/>
              <a:t>, </a:t>
            </a:r>
            <a:r>
              <a:rPr lang="de-CH" sz="2400" dirty="0" err="1"/>
              <a:t>Surcasti</a:t>
            </a:r>
            <a:endParaRPr lang="de-CH" sz="2400" dirty="0"/>
          </a:p>
          <a:p>
            <a:pPr marL="0" indent="0">
              <a:buNone/>
              <a:tabLst>
                <a:tab pos="3409950" algn="l"/>
              </a:tabLst>
            </a:pPr>
            <a:r>
              <a:rPr lang="de-CH" sz="2400" dirty="0"/>
              <a:t>	</a:t>
            </a:r>
            <a:r>
              <a:rPr lang="de-CH" sz="2400" dirty="0" err="1"/>
              <a:t>Ragettli</a:t>
            </a:r>
            <a:r>
              <a:rPr lang="de-CH" sz="2400" dirty="0"/>
              <a:t> Patric, </a:t>
            </a:r>
            <a:r>
              <a:rPr lang="de-CH" sz="2400" dirty="0" err="1"/>
              <a:t>Ruschein</a:t>
            </a:r>
            <a:endParaRPr lang="de-CH" sz="2400" dirty="0"/>
          </a:p>
          <a:p>
            <a:pPr marL="0" indent="0">
              <a:buNone/>
              <a:tabLst>
                <a:tab pos="3409950" algn="l"/>
              </a:tabLst>
            </a:pPr>
            <a:r>
              <a:rPr lang="de-CH" sz="2400" dirty="0"/>
              <a:t>	Derungs Gieri, </a:t>
            </a:r>
            <a:r>
              <a:rPr lang="de-CH" sz="2400" dirty="0" err="1"/>
              <a:t>Glion</a:t>
            </a:r>
            <a:r>
              <a:rPr lang="de-CH" sz="2400" dirty="0"/>
              <a:t>	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997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AB13958-3CCE-47B4-B588-AD0D18AEB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Sensibilisaziun</a:t>
            </a:r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29501AF-C9D0-445C-82AD-3C38D5EFF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6882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CH" dirty="0" err="1"/>
              <a:t>entscheiver</a:t>
            </a:r>
            <a:r>
              <a:rPr lang="de-CH" dirty="0"/>
              <a:t> a </a:t>
            </a:r>
            <a:r>
              <a:rPr lang="de-CH" dirty="0" err="1"/>
              <a:t>communicar</a:t>
            </a:r>
            <a:r>
              <a:rPr lang="de-CH" dirty="0"/>
              <a:t> </a:t>
            </a:r>
            <a:r>
              <a:rPr lang="de-CH" dirty="0" err="1"/>
              <a:t>proactiv</a:t>
            </a:r>
            <a:endParaRPr lang="de-CH" dirty="0"/>
          </a:p>
          <a:p>
            <a:pPr>
              <a:buFontTx/>
              <a:buChar char="-"/>
            </a:pPr>
            <a:r>
              <a:rPr lang="de-CH" dirty="0" err="1"/>
              <a:t>Regiun</a:t>
            </a:r>
            <a:r>
              <a:rPr lang="de-CH" dirty="0"/>
              <a:t> Surselva ei </a:t>
            </a:r>
            <a:r>
              <a:rPr lang="de-CH" dirty="0" err="1"/>
              <a:t>plattafuorma</a:t>
            </a:r>
            <a:r>
              <a:rPr lang="de-CH" dirty="0"/>
              <a:t> per </a:t>
            </a:r>
            <a:r>
              <a:rPr lang="de-CH" dirty="0" err="1"/>
              <a:t>distribuir</a:t>
            </a:r>
            <a:r>
              <a:rPr lang="de-CH" dirty="0"/>
              <a:t> </a:t>
            </a:r>
            <a:r>
              <a:rPr lang="de-CH" dirty="0" err="1"/>
              <a:t>allas</a:t>
            </a:r>
            <a:r>
              <a:rPr lang="de-CH" dirty="0"/>
              <a:t> </a:t>
            </a:r>
            <a:r>
              <a:rPr lang="de-CH" dirty="0" err="1"/>
              <a:t>vischnauncas</a:t>
            </a:r>
            <a:r>
              <a:rPr lang="de-CH" dirty="0"/>
              <a:t> </a:t>
            </a:r>
            <a:r>
              <a:rPr lang="de-CH" dirty="0" err="1"/>
              <a:t>il</a:t>
            </a:r>
            <a:r>
              <a:rPr lang="de-CH"/>
              <a:t> material </a:t>
            </a:r>
            <a:r>
              <a:rPr lang="de-CH" dirty="0" err="1"/>
              <a:t>d’informaziun</a:t>
            </a:r>
            <a:r>
              <a:rPr lang="de-CH" dirty="0"/>
              <a:t> e da </a:t>
            </a:r>
            <a:r>
              <a:rPr lang="de-CH" dirty="0" err="1"/>
              <a:t>communicaziun</a:t>
            </a:r>
            <a:endParaRPr lang="de-CH" dirty="0"/>
          </a:p>
          <a:p>
            <a:pPr>
              <a:buFontTx/>
              <a:buChar char="-"/>
            </a:pP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62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AB13958-3CCE-47B4-B588-AD0D18AEB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En </a:t>
            </a:r>
            <a:r>
              <a:rPr lang="de-CH" dirty="0" err="1"/>
              <a:t>general</a:t>
            </a:r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29501AF-C9D0-445C-82AD-3C38D5EFF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688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CH" dirty="0" err="1"/>
              <a:t>Sch’ei</a:t>
            </a:r>
            <a:r>
              <a:rPr lang="de-CH" dirty="0"/>
              <a:t> </a:t>
            </a:r>
            <a:r>
              <a:rPr lang="de-CH" dirty="0" err="1"/>
              <a:t>duess</a:t>
            </a:r>
            <a:r>
              <a:rPr lang="de-CH" dirty="0"/>
              <a:t> </a:t>
            </a:r>
            <a:r>
              <a:rPr lang="de-CH" dirty="0" err="1"/>
              <a:t>reussir</a:t>
            </a:r>
            <a:r>
              <a:rPr lang="de-CH" dirty="0"/>
              <a:t> </a:t>
            </a:r>
            <a:r>
              <a:rPr lang="de-CH" dirty="0" err="1"/>
              <a:t>el</a:t>
            </a:r>
            <a:r>
              <a:rPr lang="de-CH" dirty="0"/>
              <a:t> </a:t>
            </a:r>
            <a:r>
              <a:rPr lang="de-CH" dirty="0" err="1"/>
              <a:t>futur</a:t>
            </a:r>
            <a:r>
              <a:rPr lang="de-CH" dirty="0"/>
              <a:t> da </a:t>
            </a:r>
            <a:r>
              <a:rPr lang="de-CH" dirty="0" err="1"/>
              <a:t>pussibilitar</a:t>
            </a:r>
            <a:r>
              <a:rPr lang="de-CH" dirty="0"/>
              <a:t> </a:t>
            </a:r>
            <a:r>
              <a:rPr lang="de-CH" dirty="0" err="1"/>
              <a:t>ina</a:t>
            </a:r>
            <a:r>
              <a:rPr lang="de-CH" dirty="0"/>
              <a:t> </a:t>
            </a:r>
            <a:r>
              <a:rPr lang="de-CH" dirty="0" err="1"/>
              <a:t>convivenza</a:t>
            </a:r>
            <a:r>
              <a:rPr lang="de-CH" dirty="0"/>
              <a:t> </a:t>
            </a:r>
            <a:r>
              <a:rPr lang="de-CH" dirty="0" err="1"/>
              <a:t>denter</a:t>
            </a:r>
            <a:r>
              <a:rPr lang="de-CH" dirty="0"/>
              <a:t> </a:t>
            </a:r>
            <a:r>
              <a:rPr lang="de-CH" dirty="0" err="1"/>
              <a:t>lufs</a:t>
            </a:r>
            <a:r>
              <a:rPr lang="de-CH" dirty="0"/>
              <a:t> </a:t>
            </a:r>
            <a:r>
              <a:rPr lang="de-CH" dirty="0" err="1"/>
              <a:t>ed</a:t>
            </a:r>
            <a:r>
              <a:rPr lang="de-CH" dirty="0"/>
              <a:t> </a:t>
            </a:r>
            <a:r>
              <a:rPr lang="de-CH" dirty="0" err="1"/>
              <a:t>animals</a:t>
            </a:r>
            <a:r>
              <a:rPr lang="de-CH" dirty="0"/>
              <a:t> da </a:t>
            </a:r>
            <a:r>
              <a:rPr lang="de-CH" dirty="0" err="1"/>
              <a:t>casa</a:t>
            </a:r>
            <a:r>
              <a:rPr lang="de-CH" dirty="0"/>
              <a:t>, </a:t>
            </a:r>
            <a:r>
              <a:rPr lang="de-CH" dirty="0" err="1"/>
              <a:t>ston</a:t>
            </a:r>
            <a:r>
              <a:rPr lang="de-CH" dirty="0"/>
              <a:t> ins </a:t>
            </a:r>
            <a:r>
              <a:rPr lang="de-CH" dirty="0" err="1"/>
              <a:t>instradar</a:t>
            </a:r>
            <a:r>
              <a:rPr lang="de-CH" dirty="0"/>
              <a:t> </a:t>
            </a:r>
            <a:r>
              <a:rPr lang="de-CH" dirty="0" err="1"/>
              <a:t>communablamein</a:t>
            </a:r>
            <a:r>
              <a:rPr lang="de-CH" dirty="0"/>
              <a:t> las </a:t>
            </a:r>
            <a:r>
              <a:rPr lang="de-CH" dirty="0" err="1"/>
              <a:t>suandontas</a:t>
            </a:r>
            <a:r>
              <a:rPr lang="de-CH" dirty="0"/>
              <a:t> </a:t>
            </a:r>
            <a:r>
              <a:rPr lang="de-CH" dirty="0" err="1"/>
              <a:t>mesiras</a:t>
            </a:r>
            <a:r>
              <a:rPr lang="de-CH" dirty="0"/>
              <a:t>:</a:t>
            </a:r>
          </a:p>
          <a:p>
            <a:pPr lvl="0"/>
            <a:r>
              <a:rPr lang="de-CH" dirty="0" err="1"/>
              <a:t>intensivar</a:t>
            </a:r>
            <a:r>
              <a:rPr lang="de-CH" dirty="0"/>
              <a:t> </a:t>
            </a:r>
            <a:r>
              <a:rPr lang="de-CH" dirty="0" err="1"/>
              <a:t>il</a:t>
            </a:r>
            <a:r>
              <a:rPr lang="de-CH" dirty="0"/>
              <a:t> </a:t>
            </a:r>
            <a:r>
              <a:rPr lang="de-CH" dirty="0" err="1"/>
              <a:t>schurmetg</a:t>
            </a:r>
            <a:r>
              <a:rPr lang="de-CH" dirty="0"/>
              <a:t> </a:t>
            </a:r>
            <a:r>
              <a:rPr lang="de-CH" dirty="0" err="1"/>
              <a:t>dallas</a:t>
            </a:r>
            <a:r>
              <a:rPr lang="de-CH" dirty="0"/>
              <a:t> </a:t>
            </a:r>
            <a:r>
              <a:rPr lang="de-CH" dirty="0" err="1"/>
              <a:t>muntaneras</a:t>
            </a:r>
            <a:endParaRPr lang="de-CH" dirty="0"/>
          </a:p>
          <a:p>
            <a:pPr lvl="0"/>
            <a:r>
              <a:rPr lang="de-CH" dirty="0" err="1"/>
              <a:t>concepts</a:t>
            </a:r>
            <a:r>
              <a:rPr lang="de-CH" dirty="0"/>
              <a:t> da </a:t>
            </a:r>
            <a:r>
              <a:rPr lang="de-CH" dirty="0" err="1"/>
              <a:t>schurmetg</a:t>
            </a:r>
            <a:r>
              <a:rPr lang="de-CH" dirty="0"/>
              <a:t> </a:t>
            </a:r>
            <a:r>
              <a:rPr lang="de-CH" dirty="0" err="1"/>
              <a:t>cumplessivs</a:t>
            </a:r>
            <a:r>
              <a:rPr lang="de-CH" dirty="0"/>
              <a:t> per </a:t>
            </a:r>
            <a:r>
              <a:rPr lang="de-CH" dirty="0" err="1"/>
              <a:t>alps</a:t>
            </a:r>
            <a:r>
              <a:rPr lang="de-CH" dirty="0"/>
              <a:t> e </a:t>
            </a:r>
            <a:r>
              <a:rPr lang="de-CH" dirty="0" err="1"/>
              <a:t>pastiras</a:t>
            </a:r>
            <a:r>
              <a:rPr lang="de-CH" dirty="0"/>
              <a:t> </a:t>
            </a:r>
            <a:r>
              <a:rPr lang="de-CH" dirty="0" err="1"/>
              <a:t>ch’ein</a:t>
            </a:r>
            <a:r>
              <a:rPr lang="de-CH" dirty="0"/>
              <a:t> </a:t>
            </a:r>
            <a:r>
              <a:rPr lang="de-CH" dirty="0" err="1"/>
              <a:t>exponidas</a:t>
            </a:r>
            <a:r>
              <a:rPr lang="de-CH" dirty="0"/>
              <a:t> specialmein</a:t>
            </a:r>
          </a:p>
          <a:p>
            <a:pPr lvl="0"/>
            <a:r>
              <a:rPr lang="de-CH" dirty="0" err="1"/>
              <a:t>regulaziun</a:t>
            </a:r>
            <a:r>
              <a:rPr lang="de-CH" dirty="0"/>
              <a:t> </a:t>
            </a:r>
            <a:r>
              <a:rPr lang="de-CH" dirty="0" err="1"/>
              <a:t>sperta</a:t>
            </a:r>
            <a:r>
              <a:rPr lang="de-CH" dirty="0"/>
              <a:t> da </a:t>
            </a:r>
            <a:r>
              <a:rPr lang="de-CH" dirty="0" err="1"/>
              <a:t>lufs</a:t>
            </a:r>
            <a:r>
              <a:rPr lang="de-CH" dirty="0"/>
              <a:t> </a:t>
            </a:r>
            <a:r>
              <a:rPr lang="de-CH" dirty="0" err="1"/>
              <a:t>problematics</a:t>
            </a:r>
            <a:endParaRPr lang="de-CH" dirty="0"/>
          </a:p>
          <a:p>
            <a:pPr lvl="0"/>
            <a:r>
              <a:rPr lang="de-CH" dirty="0" err="1"/>
              <a:t>tactica</a:t>
            </a:r>
            <a:r>
              <a:rPr lang="de-CH" dirty="0"/>
              <a:t> da </a:t>
            </a:r>
            <a:r>
              <a:rPr lang="de-CH" dirty="0" err="1"/>
              <a:t>spuentar</a:t>
            </a:r>
            <a:r>
              <a:rPr lang="de-CH" dirty="0"/>
              <a:t> </a:t>
            </a:r>
            <a:r>
              <a:rPr lang="de-CH" dirty="0" err="1"/>
              <a:t>lufs</a:t>
            </a:r>
            <a:r>
              <a:rPr lang="de-CH" dirty="0"/>
              <a:t> </a:t>
            </a:r>
            <a:r>
              <a:rPr lang="de-CH" dirty="0" err="1"/>
              <a:t>che</a:t>
            </a:r>
            <a:r>
              <a:rPr lang="de-CH" dirty="0"/>
              <a:t> </a:t>
            </a:r>
            <a:r>
              <a:rPr lang="de-CH" dirty="0" err="1"/>
              <a:t>vegnan</a:t>
            </a:r>
            <a:r>
              <a:rPr lang="de-CH" dirty="0"/>
              <a:t> </a:t>
            </a:r>
            <a:r>
              <a:rPr lang="de-CH" dirty="0" err="1"/>
              <a:t>ella</a:t>
            </a:r>
            <a:r>
              <a:rPr lang="de-CH" dirty="0"/>
              <a:t> </a:t>
            </a:r>
            <a:r>
              <a:rPr lang="de-CH" dirty="0" err="1"/>
              <a:t>vischinonza</a:t>
            </a:r>
            <a:r>
              <a:rPr lang="de-CH" dirty="0"/>
              <a:t> da </a:t>
            </a:r>
            <a:r>
              <a:rPr lang="de-CH" dirty="0" err="1"/>
              <a:t>vitgs</a:t>
            </a:r>
            <a:endParaRPr lang="de-CH" dirty="0"/>
          </a:p>
          <a:p>
            <a:r>
              <a:rPr lang="de-CH" dirty="0" err="1"/>
              <a:t>metter</a:t>
            </a:r>
            <a:r>
              <a:rPr lang="de-CH" dirty="0"/>
              <a:t> </a:t>
            </a:r>
            <a:r>
              <a:rPr lang="de-CH" dirty="0" err="1"/>
              <a:t>pli</a:t>
            </a:r>
            <a:r>
              <a:rPr lang="de-CH" dirty="0"/>
              <a:t> </a:t>
            </a:r>
            <a:r>
              <a:rPr lang="de-CH" dirty="0" err="1"/>
              <a:t>savens</a:t>
            </a:r>
            <a:r>
              <a:rPr lang="de-CH" dirty="0"/>
              <a:t> en </a:t>
            </a:r>
            <a:r>
              <a:rPr lang="de-CH" dirty="0" err="1"/>
              <a:t>seiv</a:t>
            </a:r>
            <a:r>
              <a:rPr lang="de-CH" dirty="0"/>
              <a:t> </a:t>
            </a:r>
            <a:r>
              <a:rPr lang="de-CH" dirty="0" err="1"/>
              <a:t>sendas</a:t>
            </a:r>
            <a:r>
              <a:rPr lang="de-CH" dirty="0"/>
              <a:t> da </a:t>
            </a:r>
            <a:r>
              <a:rPr lang="de-CH" dirty="0" err="1"/>
              <a:t>viandar</a:t>
            </a:r>
            <a:r>
              <a:rPr lang="de-CH" dirty="0"/>
              <a:t>, </a:t>
            </a:r>
            <a:r>
              <a:rPr lang="de-CH" dirty="0" err="1"/>
              <a:t>ed</a:t>
            </a:r>
            <a:r>
              <a:rPr lang="de-CH" dirty="0"/>
              <a:t> </a:t>
            </a:r>
            <a:r>
              <a:rPr lang="de-CH" dirty="0" err="1"/>
              <a:t>indemnisar</a:t>
            </a:r>
            <a:r>
              <a:rPr lang="de-CH" dirty="0"/>
              <a:t> </a:t>
            </a:r>
            <a:r>
              <a:rPr lang="de-CH" dirty="0" err="1"/>
              <a:t>ils</a:t>
            </a:r>
            <a:r>
              <a:rPr lang="de-CH" dirty="0"/>
              <a:t> </a:t>
            </a:r>
            <a:r>
              <a:rPr lang="de-CH" dirty="0" err="1"/>
              <a:t>purs</a:t>
            </a:r>
            <a:r>
              <a:rPr lang="de-CH" dirty="0"/>
              <a:t> per </a:t>
            </a:r>
            <a:r>
              <a:rPr lang="de-CH" dirty="0" err="1"/>
              <a:t>lavurs</a:t>
            </a:r>
            <a:r>
              <a:rPr lang="de-CH" dirty="0"/>
              <a:t> e </a:t>
            </a:r>
            <a:r>
              <a:rPr lang="de-CH" dirty="0" err="1"/>
              <a:t>cuosts</a:t>
            </a:r>
            <a:r>
              <a:rPr lang="de-CH" dirty="0"/>
              <a:t> </a:t>
            </a:r>
            <a:r>
              <a:rPr lang="de-CH" dirty="0" err="1"/>
              <a:t>ch’els</a:t>
            </a:r>
            <a:r>
              <a:rPr lang="de-CH" dirty="0"/>
              <a:t> </a:t>
            </a:r>
            <a:r>
              <a:rPr lang="de-CH" dirty="0" err="1"/>
              <a:t>han</a:t>
            </a:r>
            <a:r>
              <a:rPr lang="de-CH" dirty="0"/>
              <a:t> </a:t>
            </a:r>
            <a:r>
              <a:rPr lang="de-CH" dirty="0" err="1"/>
              <a:t>cun</a:t>
            </a:r>
            <a:r>
              <a:rPr lang="de-CH" dirty="0"/>
              <a:t> </a:t>
            </a:r>
            <a:r>
              <a:rPr lang="de-CH" dirty="0" err="1"/>
              <a:t>quei</a:t>
            </a:r>
            <a:endParaRPr lang="de-CH" dirty="0"/>
          </a:p>
          <a:p>
            <a:r>
              <a:rPr lang="de-CH" dirty="0" err="1"/>
              <a:t>megliera</a:t>
            </a:r>
            <a:r>
              <a:rPr lang="de-CH" dirty="0"/>
              <a:t> </a:t>
            </a:r>
            <a:r>
              <a:rPr lang="de-CH" dirty="0" err="1"/>
              <a:t>communicaziun</a:t>
            </a:r>
            <a:r>
              <a:rPr lang="de-CH" dirty="0"/>
              <a:t> per </a:t>
            </a:r>
            <a:r>
              <a:rPr lang="de-CH" dirty="0" err="1"/>
              <a:t>indigens</a:t>
            </a:r>
            <a:r>
              <a:rPr lang="de-CH" dirty="0"/>
              <a:t> e </a:t>
            </a:r>
            <a:r>
              <a:rPr lang="de-CH" dirty="0" err="1"/>
              <a:t>hosps</a:t>
            </a:r>
            <a:r>
              <a:rPr lang="de-CH" dirty="0"/>
              <a:t>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3722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AB13958-3CCE-47B4-B588-AD0D18AEB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/>
              <a:t>Recamondaziuns</a:t>
            </a:r>
            <a:r>
              <a:rPr lang="de-CH" dirty="0"/>
              <a:t> </a:t>
            </a:r>
            <a:r>
              <a:rPr lang="de-CH" dirty="0" err="1"/>
              <a:t>d’agir</a:t>
            </a:r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29501AF-C9D0-445C-82AD-3C38D5EFF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68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b="1" dirty="0" err="1"/>
              <a:t>Senda</a:t>
            </a:r>
            <a:r>
              <a:rPr lang="de-CH" b="1" dirty="0"/>
              <a:t> </a:t>
            </a:r>
            <a:r>
              <a:rPr lang="de-CH" b="1" dirty="0" err="1"/>
              <a:t>instructiva</a:t>
            </a:r>
            <a:r>
              <a:rPr lang="de-CH" b="1" dirty="0"/>
              <a:t> PPAA/BUL</a:t>
            </a:r>
          </a:p>
          <a:p>
            <a:pPr>
              <a:buFontTx/>
              <a:buChar char="-"/>
            </a:pPr>
            <a:r>
              <a:rPr lang="de-CH" dirty="0" err="1"/>
              <a:t>Tablas</a:t>
            </a:r>
            <a:r>
              <a:rPr lang="de-CH" dirty="0"/>
              <a:t> </a:t>
            </a:r>
            <a:r>
              <a:rPr lang="de-CH" dirty="0" err="1"/>
              <a:t>ufficialas</a:t>
            </a:r>
            <a:r>
              <a:rPr lang="de-CH" dirty="0"/>
              <a:t> PPAA/BUL </a:t>
            </a:r>
            <a:r>
              <a:rPr lang="de-CH" dirty="0" err="1"/>
              <a:t>cul</a:t>
            </a:r>
            <a:r>
              <a:rPr lang="de-CH" dirty="0"/>
              <a:t> code QR </a:t>
            </a:r>
            <a:r>
              <a:rPr lang="de-CH" dirty="0" err="1"/>
              <a:t>all’entschatta</a:t>
            </a:r>
            <a:r>
              <a:rPr lang="de-CH" dirty="0"/>
              <a:t> </a:t>
            </a:r>
            <a:r>
              <a:rPr lang="de-CH" dirty="0" err="1"/>
              <a:t>ed</a:t>
            </a:r>
            <a:r>
              <a:rPr lang="de-CH" dirty="0"/>
              <a:t> alla fin </a:t>
            </a:r>
            <a:r>
              <a:rPr lang="de-CH" dirty="0" err="1"/>
              <a:t>dallas</a:t>
            </a:r>
            <a:r>
              <a:rPr lang="de-CH" dirty="0"/>
              <a:t> </a:t>
            </a:r>
            <a:r>
              <a:rPr lang="de-CH" dirty="0" err="1"/>
              <a:t>sendas</a:t>
            </a:r>
            <a:r>
              <a:rPr lang="de-CH" dirty="0"/>
              <a:t> </a:t>
            </a:r>
            <a:r>
              <a:rPr lang="de-CH" dirty="0" err="1"/>
              <a:t>pertuccadas</a:t>
            </a:r>
            <a:endParaRPr lang="de-CH" dirty="0"/>
          </a:p>
          <a:p>
            <a:pPr>
              <a:buFontTx/>
              <a:buChar char="-"/>
            </a:pPr>
            <a:r>
              <a:rPr lang="de-CH" sz="2400" dirty="0">
                <a:solidFill>
                  <a:srgbClr val="0070C0"/>
                </a:solidFill>
                <a:hlinkClick r:id="rId2"/>
              </a:rPr>
              <a:t>https://www.bul.ch/view/data/6894/02%20FACHTHEMEN/06%20Alpwirtschaft/2021-02%20Lehrpfad%20DE.pdf</a:t>
            </a:r>
            <a:endParaRPr lang="de-CH" sz="2400" dirty="0">
              <a:solidFill>
                <a:srgbClr val="0070C0"/>
              </a:solidFill>
            </a:endParaRPr>
          </a:p>
          <a:p>
            <a:pPr marL="444500" indent="-444500">
              <a:buNone/>
            </a:pPr>
            <a:r>
              <a:rPr lang="de-CH" dirty="0"/>
              <a:t>	(las </a:t>
            </a:r>
            <a:r>
              <a:rPr lang="de-CH" dirty="0" err="1"/>
              <a:t>tablas</a:t>
            </a:r>
            <a:r>
              <a:rPr lang="de-CH" dirty="0"/>
              <a:t> </a:t>
            </a:r>
            <a:r>
              <a:rPr lang="de-CH" dirty="0" err="1"/>
              <a:t>san</a:t>
            </a:r>
            <a:r>
              <a:rPr lang="de-CH" dirty="0"/>
              <a:t> ins </a:t>
            </a:r>
            <a:r>
              <a:rPr lang="de-CH" dirty="0" err="1"/>
              <a:t>empustar</a:t>
            </a:r>
            <a:r>
              <a:rPr lang="de-CH" dirty="0"/>
              <a:t> </a:t>
            </a:r>
            <a:r>
              <a:rPr lang="de-CH" dirty="0" err="1"/>
              <a:t>direct</a:t>
            </a:r>
            <a:r>
              <a:rPr lang="de-CH" dirty="0"/>
              <a:t> </a:t>
            </a:r>
            <a:r>
              <a:rPr lang="de-CH" dirty="0" err="1"/>
              <a:t>tier</a:t>
            </a:r>
            <a:r>
              <a:rPr lang="de-CH" dirty="0"/>
              <a:t> </a:t>
            </a:r>
            <a:r>
              <a:rPr lang="de-CH" dirty="0" err="1"/>
              <a:t>il</a:t>
            </a:r>
            <a:r>
              <a:rPr lang="de-CH" dirty="0"/>
              <a:t> PPAA/BUL)</a:t>
            </a:r>
          </a:p>
        </p:txBody>
      </p:sp>
    </p:spTree>
    <p:extLst>
      <p:ext uri="{BB962C8B-B14F-4D97-AF65-F5344CB8AC3E}">
        <p14:creationId xmlns:p14="http://schemas.microsoft.com/office/powerpoint/2010/main" val="293258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AB13958-3CCE-47B4-B588-AD0D18AEB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/>
              <a:t>Recamondaziuns</a:t>
            </a:r>
            <a:r>
              <a:rPr lang="de-CH" dirty="0"/>
              <a:t> </a:t>
            </a:r>
            <a:r>
              <a:rPr lang="de-CH" dirty="0" err="1"/>
              <a:t>d’agir</a:t>
            </a:r>
            <a:endParaRPr lang="de-CH" dirty="0"/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B294FD98-391E-4068-85FA-1E29B60AA0E8}"/>
              </a:ext>
            </a:extLst>
          </p:cNvPr>
          <p:cNvSpPr txBox="1">
            <a:spLocks/>
          </p:cNvSpPr>
          <p:nvPr/>
        </p:nvSpPr>
        <p:spPr>
          <a:xfrm>
            <a:off x="609600" y="1601366"/>
            <a:ext cx="4998069" cy="29296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3733" dirty="0">
                <a:solidFill>
                  <a:srgbClr val="455560"/>
                </a:solidFill>
                <a:latin typeface="DIN-Regular" pitchFamily="34" charset="0"/>
              </a:rPr>
              <a:t>Concept </a:t>
            </a:r>
            <a:r>
              <a:rPr lang="de-DE" sz="3733" dirty="0" err="1">
                <a:solidFill>
                  <a:srgbClr val="455560"/>
                </a:solidFill>
                <a:latin typeface="DIN-Regular" pitchFamily="34" charset="0"/>
              </a:rPr>
              <a:t>senda</a:t>
            </a:r>
            <a:r>
              <a:rPr lang="de-DE" sz="3733" dirty="0">
                <a:solidFill>
                  <a:srgbClr val="455560"/>
                </a:solidFill>
                <a:latin typeface="DIN-Regular" pitchFamily="34" charset="0"/>
              </a:rPr>
              <a:t> </a:t>
            </a:r>
            <a:r>
              <a:rPr lang="de-DE" sz="3733" dirty="0" err="1">
                <a:solidFill>
                  <a:srgbClr val="455560"/>
                </a:solidFill>
                <a:latin typeface="DIN-Regular" pitchFamily="34" charset="0"/>
              </a:rPr>
              <a:t>instructiva</a:t>
            </a:r>
            <a:r>
              <a:rPr lang="de-DE" sz="3733" dirty="0">
                <a:solidFill>
                  <a:srgbClr val="455560"/>
                </a:solidFill>
                <a:latin typeface="DIN-Regular" pitchFamily="34" charset="0"/>
              </a:rPr>
              <a:t> da </a:t>
            </a:r>
            <a:r>
              <a:rPr lang="de-DE" sz="3733" dirty="0" err="1">
                <a:solidFill>
                  <a:srgbClr val="455560"/>
                </a:solidFill>
                <a:latin typeface="DIN-Regular" pitchFamily="34" charset="0"/>
              </a:rPr>
              <a:t>muvel</a:t>
            </a:r>
            <a:r>
              <a:rPr lang="de-DE" sz="3733" dirty="0">
                <a:solidFill>
                  <a:srgbClr val="455560"/>
                </a:solidFill>
                <a:latin typeface="DIN-Regular" pitchFamily="34" charset="0"/>
              </a:rPr>
              <a:t> bovin</a:t>
            </a:r>
            <a:r>
              <a:rPr kumimoji="0" lang="de-DE" sz="3733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DIN-Regular" pitchFamily="34" charset="0"/>
                <a:ea typeface="+mn-ea"/>
                <a:cs typeface="+mn-cs"/>
              </a:rPr>
              <a:t>, </a:t>
            </a:r>
            <a:r>
              <a:rPr kumimoji="0" lang="de-DE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DIN-Regular" pitchFamily="34" charset="0"/>
                <a:ea typeface="+mn-ea"/>
                <a:cs typeface="+mn-cs"/>
              </a:rPr>
              <a:t>post</a:t>
            </a:r>
            <a:r>
              <a:rPr kumimoji="0" lang="de-DE" sz="3733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DIN-Regular" pitchFamily="34" charset="0"/>
                <a:ea typeface="+mn-ea"/>
                <a:cs typeface="+mn-cs"/>
              </a:rPr>
              <a:t> da </a:t>
            </a:r>
            <a:r>
              <a:rPr kumimoji="0" lang="de-DE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DIN-Regular" pitchFamily="34" charset="0"/>
                <a:ea typeface="+mn-ea"/>
                <a:cs typeface="+mn-cs"/>
              </a:rPr>
              <a:t>cussegliaziun</a:t>
            </a:r>
            <a:r>
              <a:rPr kumimoji="0" lang="de-DE" sz="3733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DIN-Regular" pitchFamily="34" charset="0"/>
                <a:ea typeface="+mn-ea"/>
                <a:cs typeface="+mn-cs"/>
              </a:rPr>
              <a:t> per la </a:t>
            </a:r>
            <a:r>
              <a:rPr kumimoji="0" lang="de-DE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DIN-Regular" pitchFamily="34" charset="0"/>
                <a:ea typeface="+mn-ea"/>
                <a:cs typeface="+mn-cs"/>
              </a:rPr>
              <a:t>prevenziun</a:t>
            </a:r>
            <a:r>
              <a:rPr kumimoji="0" lang="de-DE" sz="3733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DIN-Regular" pitchFamily="34" charset="0"/>
                <a:ea typeface="+mn-ea"/>
                <a:cs typeface="+mn-cs"/>
              </a:rPr>
              <a:t> </a:t>
            </a:r>
            <a:r>
              <a:rPr kumimoji="0" lang="de-DE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DIN-Regular" pitchFamily="34" charset="0"/>
                <a:ea typeface="+mn-ea"/>
                <a:cs typeface="+mn-cs"/>
              </a:rPr>
              <a:t>d‘accidents</a:t>
            </a:r>
            <a:r>
              <a:rPr kumimoji="0" lang="de-DE" sz="3733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DIN-Regular" pitchFamily="34" charset="0"/>
                <a:ea typeface="+mn-ea"/>
                <a:cs typeface="+mn-cs"/>
              </a:rPr>
              <a:t> </a:t>
            </a:r>
            <a:r>
              <a:rPr kumimoji="0" lang="de-DE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DIN-Regular" pitchFamily="34" charset="0"/>
                <a:ea typeface="+mn-ea"/>
                <a:cs typeface="+mn-cs"/>
              </a:rPr>
              <a:t>ell‘agricultura</a:t>
            </a:r>
            <a:r>
              <a:rPr kumimoji="0" lang="de-DE" sz="3733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DIN-Regular" pitchFamily="34" charset="0"/>
                <a:ea typeface="+mn-ea"/>
                <a:cs typeface="+mn-cs"/>
              </a:rPr>
              <a:t> (PPAA/BUL)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C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4DFFFB-E827-4ACB-9658-521BEFA45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1" t="2123" b="-161"/>
          <a:stretch/>
        </p:blipFill>
        <p:spPr>
          <a:xfrm>
            <a:off x="7179091" y="1783032"/>
            <a:ext cx="2831886" cy="381642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B74DC03B-2686-407F-ADE7-672750BB2DE9}"/>
              </a:ext>
            </a:extLst>
          </p:cNvPr>
          <p:cNvSpPr/>
          <p:nvPr/>
        </p:nvSpPr>
        <p:spPr>
          <a:xfrm>
            <a:off x="609600" y="4656469"/>
            <a:ext cx="4217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b="1" dirty="0" err="1">
                <a:solidFill>
                  <a:srgbClr val="323232"/>
                </a:solidFill>
                <a:latin typeface="Hind"/>
              </a:rPr>
              <a:t>Menader</a:t>
            </a:r>
            <a:r>
              <a:rPr lang="de-CH" b="1" dirty="0">
                <a:solidFill>
                  <a:srgbClr val="323232"/>
                </a:solidFill>
                <a:latin typeface="Hind"/>
              </a:rPr>
              <a:t> da </a:t>
            </a:r>
            <a:r>
              <a:rPr lang="de-CH" b="1" dirty="0" err="1">
                <a:solidFill>
                  <a:srgbClr val="323232"/>
                </a:solidFill>
                <a:latin typeface="Hind"/>
              </a:rPr>
              <a:t>project</a:t>
            </a:r>
            <a:r>
              <a:rPr lang="de-CH" b="1" dirty="0">
                <a:solidFill>
                  <a:srgbClr val="323232"/>
                </a:solidFill>
                <a:latin typeface="Hind"/>
              </a:rPr>
              <a:t> </a:t>
            </a:r>
            <a:r>
              <a:rPr lang="de-CH" b="1" dirty="0" err="1">
                <a:solidFill>
                  <a:srgbClr val="323232"/>
                </a:solidFill>
                <a:latin typeface="Hind"/>
              </a:rPr>
              <a:t>senda</a:t>
            </a:r>
            <a:r>
              <a:rPr lang="de-CH" b="1" dirty="0">
                <a:solidFill>
                  <a:srgbClr val="323232"/>
                </a:solidFill>
                <a:latin typeface="Hind"/>
              </a:rPr>
              <a:t> </a:t>
            </a:r>
            <a:r>
              <a:rPr lang="de-CH" b="1" dirty="0" err="1">
                <a:solidFill>
                  <a:srgbClr val="323232"/>
                </a:solidFill>
                <a:latin typeface="Hind"/>
              </a:rPr>
              <a:t>instructiva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ind"/>
                <a:ea typeface="+mn-ea"/>
                <a:cs typeface="+mn-cs"/>
              </a:rPr>
              <a:t>: 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ind"/>
                <a:ea typeface="+mn-ea"/>
                <a:cs typeface="+mn-cs"/>
              </a:rPr>
              <a:t>Heinz Feldmann | </a:t>
            </a:r>
            <a:r>
              <a:rPr lang="de-CH" dirty="0" err="1">
                <a:solidFill>
                  <a:srgbClr val="323232"/>
                </a:solidFill>
                <a:latin typeface="Hind"/>
              </a:rPr>
              <a:t>specialist</a:t>
            </a:r>
            <a:r>
              <a:rPr lang="de-CH" dirty="0">
                <a:solidFill>
                  <a:srgbClr val="323232"/>
                </a:solidFill>
                <a:latin typeface="Hind"/>
              </a:rPr>
              <a:t> da </a:t>
            </a:r>
            <a:r>
              <a:rPr lang="de-CH" dirty="0" err="1">
                <a:solidFill>
                  <a:srgbClr val="323232"/>
                </a:solidFill>
                <a:latin typeface="Hind"/>
              </a:rPr>
              <a:t>segirtad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ind"/>
                <a:ea typeface="+mn-ea"/>
                <a:cs typeface="+mn-cs"/>
              </a:rPr>
              <a:t> |  +41 62 739 50 72 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B0CB0C"/>
                </a:solidFill>
                <a:effectLst/>
                <a:uLnTx/>
                <a:uFillTx/>
                <a:latin typeface="Hind"/>
                <a:ea typeface="+mn-ea"/>
                <a:cs typeface="+mn-cs"/>
                <a:hlinkClick r:id="rId3"/>
              </a:rPr>
              <a:t>heinz.feldmann@bul.ch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7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AB13958-3CCE-47B4-B588-AD0D18AEB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Recamondaziuns</a:t>
            </a:r>
            <a:r>
              <a:rPr lang="de-CH" dirty="0"/>
              <a:t> </a:t>
            </a:r>
            <a:r>
              <a:rPr lang="de-CH" dirty="0" err="1"/>
              <a:t>d’agir</a:t>
            </a:r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29501AF-C9D0-445C-82AD-3C38D5EFF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68823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de-CH" dirty="0" err="1"/>
              <a:t>el</a:t>
            </a:r>
            <a:r>
              <a:rPr lang="de-CH" dirty="0"/>
              <a:t> </a:t>
            </a:r>
            <a:r>
              <a:rPr lang="de-CH" dirty="0" err="1"/>
              <a:t>futur</a:t>
            </a:r>
            <a:r>
              <a:rPr lang="de-CH" dirty="0"/>
              <a:t> </a:t>
            </a:r>
            <a:r>
              <a:rPr lang="de-CH" dirty="0" err="1"/>
              <a:t>duei</a:t>
            </a:r>
            <a:r>
              <a:rPr lang="de-CH" dirty="0"/>
              <a:t> </a:t>
            </a:r>
            <a:r>
              <a:rPr lang="de-CH" dirty="0" err="1"/>
              <a:t>ina</a:t>
            </a:r>
            <a:r>
              <a:rPr lang="de-CH" dirty="0"/>
              <a:t> </a:t>
            </a:r>
            <a:r>
              <a:rPr lang="de-CH" dirty="0" err="1"/>
              <a:t>applicaziun</a:t>
            </a:r>
            <a:r>
              <a:rPr lang="de-CH" dirty="0"/>
              <a:t> </a:t>
            </a:r>
            <a:r>
              <a:rPr lang="de-CH" dirty="0" err="1"/>
              <a:t>electronica</a:t>
            </a:r>
            <a:r>
              <a:rPr lang="de-CH" dirty="0"/>
              <a:t> (App) </a:t>
            </a:r>
            <a:r>
              <a:rPr lang="de-CH" dirty="0" err="1"/>
              <a:t>informar</a:t>
            </a:r>
            <a:r>
              <a:rPr lang="de-CH" dirty="0"/>
              <a:t> </a:t>
            </a:r>
            <a:r>
              <a:rPr lang="de-CH" dirty="0" err="1"/>
              <a:t>viandonts</a:t>
            </a:r>
            <a:r>
              <a:rPr lang="de-CH" dirty="0"/>
              <a:t> </a:t>
            </a:r>
            <a:r>
              <a:rPr lang="de-CH" dirty="0" err="1"/>
              <a:t>cun</a:t>
            </a:r>
            <a:r>
              <a:rPr lang="de-CH" dirty="0"/>
              <a:t> </a:t>
            </a:r>
            <a:r>
              <a:rPr lang="de-CH" dirty="0" err="1"/>
              <a:t>schinumnai</a:t>
            </a:r>
            <a:r>
              <a:rPr lang="de-CH" dirty="0"/>
              <a:t> «</a:t>
            </a:r>
            <a:r>
              <a:rPr lang="de-CH" dirty="0" err="1"/>
              <a:t>pushmails</a:t>
            </a:r>
            <a:r>
              <a:rPr lang="de-CH" dirty="0"/>
              <a:t>» </a:t>
            </a:r>
            <a:r>
              <a:rPr lang="de-CH" dirty="0" err="1"/>
              <a:t>nua</a:t>
            </a:r>
            <a:r>
              <a:rPr lang="de-CH" dirty="0"/>
              <a:t> </a:t>
            </a:r>
            <a:r>
              <a:rPr lang="de-CH" dirty="0" err="1"/>
              <a:t>ch’ei</a:t>
            </a:r>
            <a:r>
              <a:rPr lang="de-CH" dirty="0"/>
              <a:t> ha </a:t>
            </a:r>
            <a:r>
              <a:rPr lang="de-CH" dirty="0" err="1"/>
              <a:t>vaccas-mummas</a:t>
            </a:r>
            <a:r>
              <a:rPr lang="de-CH" dirty="0"/>
              <a:t> sin </a:t>
            </a:r>
            <a:r>
              <a:rPr lang="de-CH" dirty="0" err="1"/>
              <a:t>alps</a:t>
            </a:r>
            <a:r>
              <a:rPr lang="de-CH" dirty="0"/>
              <a:t> e </a:t>
            </a:r>
            <a:r>
              <a:rPr lang="de-CH" dirty="0" err="1"/>
              <a:t>pastiras</a:t>
            </a:r>
            <a:r>
              <a:rPr lang="de-CH" dirty="0"/>
              <a:t>.</a:t>
            </a:r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202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/>
              <a:t>Recamondaziuns</a:t>
            </a:r>
            <a:r>
              <a:rPr lang="de-CH" dirty="0"/>
              <a:t> </a:t>
            </a:r>
            <a:r>
              <a:rPr lang="de-CH" dirty="0" err="1"/>
              <a:t>d’agir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de-CH" dirty="0" err="1"/>
              <a:t>sur</a:t>
            </a:r>
            <a:r>
              <a:rPr lang="de-CH" dirty="0"/>
              <a:t> beef.ch &lt;</a:t>
            </a:r>
            <a:r>
              <a:rPr lang="de-CH" u="sng" dirty="0">
                <a:hlinkClick r:id="rId2"/>
              </a:rPr>
              <a:t>organisation@beef.ch</a:t>
            </a:r>
            <a:r>
              <a:rPr lang="de-CH" dirty="0"/>
              <a:t> </a:t>
            </a:r>
            <a:r>
              <a:rPr lang="de-CH" dirty="0" err="1"/>
              <a:t>san</a:t>
            </a:r>
            <a:r>
              <a:rPr lang="de-CH" dirty="0"/>
              <a:t> ins </a:t>
            </a:r>
            <a:r>
              <a:rPr lang="de-CH" dirty="0" err="1"/>
              <a:t>abonnar</a:t>
            </a:r>
            <a:r>
              <a:rPr lang="de-CH" dirty="0"/>
              <a:t> </a:t>
            </a:r>
            <a:r>
              <a:rPr lang="de-CH" dirty="0" err="1"/>
              <a:t>ina</a:t>
            </a:r>
            <a:r>
              <a:rPr lang="de-CH" dirty="0"/>
              <a:t> </a:t>
            </a:r>
            <a:r>
              <a:rPr lang="de-CH" dirty="0" err="1"/>
              <a:t>brev</a:t>
            </a:r>
            <a:r>
              <a:rPr lang="de-CH" dirty="0"/>
              <a:t> </a:t>
            </a:r>
            <a:r>
              <a:rPr lang="de-CH" dirty="0" err="1"/>
              <a:t>electronica</a:t>
            </a:r>
            <a:r>
              <a:rPr lang="de-CH" dirty="0"/>
              <a:t> (Newsletter). </a:t>
            </a:r>
            <a:r>
              <a:rPr lang="de-CH" dirty="0" err="1"/>
              <a:t>Quella</a:t>
            </a:r>
            <a:r>
              <a:rPr lang="de-CH" dirty="0"/>
              <a:t> </a:t>
            </a:r>
            <a:r>
              <a:rPr lang="de-CH" dirty="0" err="1"/>
              <a:t>informescha</a:t>
            </a:r>
            <a:r>
              <a:rPr lang="de-CH" dirty="0"/>
              <a:t> </a:t>
            </a:r>
            <a:r>
              <a:rPr lang="de-CH" dirty="0" err="1"/>
              <a:t>co</a:t>
            </a:r>
            <a:r>
              <a:rPr lang="de-CH" dirty="0"/>
              <a:t> </a:t>
            </a:r>
            <a:r>
              <a:rPr lang="de-CH" dirty="0" err="1"/>
              <a:t>igl</a:t>
            </a:r>
            <a:r>
              <a:rPr lang="de-CH" dirty="0"/>
              <a:t> ei da </a:t>
            </a:r>
            <a:r>
              <a:rPr lang="de-CH" dirty="0" err="1"/>
              <a:t>sedepurtar</a:t>
            </a:r>
            <a:r>
              <a:rPr lang="de-CH" dirty="0"/>
              <a:t> </a:t>
            </a:r>
            <a:r>
              <a:rPr lang="de-CH" dirty="0" err="1"/>
              <a:t>sch’ins</a:t>
            </a:r>
            <a:r>
              <a:rPr lang="de-CH" dirty="0"/>
              <a:t> </a:t>
            </a:r>
            <a:r>
              <a:rPr lang="de-CH" dirty="0" err="1"/>
              <a:t>frunta</a:t>
            </a:r>
            <a:r>
              <a:rPr lang="de-CH" dirty="0"/>
              <a:t> sin </a:t>
            </a:r>
            <a:r>
              <a:rPr lang="de-CH" dirty="0" err="1"/>
              <a:t>vaccas-mumma</a:t>
            </a:r>
            <a:r>
              <a:rPr lang="de-CH" dirty="0"/>
              <a:t>. 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662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AB13958-3CCE-47B4-B588-AD0D18AEB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Recamondaziuns</a:t>
            </a:r>
            <a:r>
              <a:rPr lang="de-CH" dirty="0"/>
              <a:t> </a:t>
            </a:r>
            <a:r>
              <a:rPr lang="de-CH" dirty="0" err="1"/>
              <a:t>d’agir</a:t>
            </a:r>
            <a:endParaRPr lang="de-CH" dirty="0"/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496F45F8-7436-40D7-9F60-30AA8EFF2354}"/>
              </a:ext>
            </a:extLst>
          </p:cNvPr>
          <p:cNvSpPr txBox="1">
            <a:spLocks/>
          </p:cNvSpPr>
          <p:nvPr/>
        </p:nvSpPr>
        <p:spPr>
          <a:xfrm>
            <a:off x="623392" y="1522940"/>
            <a:ext cx="4998069" cy="4776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CH" dirty="0">
                <a:solidFill>
                  <a:prstClr val="black"/>
                </a:solidFill>
                <a:latin typeface="Calibri"/>
              </a:rPr>
              <a:t>f</a:t>
            </a:r>
            <a:r>
              <a:rPr kumimoji="0" lang="de-CH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lyer</a:t>
            </a:r>
            <a:r>
              <a:rPr kumimoji="0" lang="de-C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de-CH" dirty="0" err="1">
                <a:solidFill>
                  <a:prstClr val="black"/>
                </a:solidFill>
                <a:latin typeface="Calibri"/>
              </a:rPr>
              <a:t>cun</a:t>
            </a:r>
            <a:r>
              <a:rPr lang="de-CH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CH" dirty="0" err="1">
                <a:solidFill>
                  <a:prstClr val="black"/>
                </a:solidFill>
                <a:latin typeface="Calibri"/>
              </a:rPr>
              <a:t>reglas</a:t>
            </a:r>
            <a:r>
              <a:rPr lang="de-CH" dirty="0">
                <a:solidFill>
                  <a:prstClr val="black"/>
                </a:solidFill>
                <a:latin typeface="Calibri"/>
              </a:rPr>
              <a:t> da </a:t>
            </a:r>
            <a:r>
              <a:rPr lang="de-CH" dirty="0" err="1">
                <a:solidFill>
                  <a:prstClr val="black"/>
                </a:solidFill>
                <a:latin typeface="Calibri"/>
              </a:rPr>
              <a:t>sedepurtar</a:t>
            </a:r>
            <a:r>
              <a:rPr lang="de-CH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CH" dirty="0" err="1">
                <a:solidFill>
                  <a:prstClr val="black"/>
                </a:solidFill>
                <a:latin typeface="Calibri"/>
              </a:rPr>
              <a:t>enviers</a:t>
            </a:r>
            <a:r>
              <a:rPr lang="de-CH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CH" dirty="0" err="1">
                <a:solidFill>
                  <a:prstClr val="black"/>
                </a:solidFill>
                <a:latin typeface="Calibri"/>
              </a:rPr>
              <a:t>muvels</a:t>
            </a:r>
            <a:r>
              <a:rPr lang="de-CH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CH" dirty="0" err="1">
                <a:solidFill>
                  <a:prstClr val="black"/>
                </a:solidFill>
                <a:latin typeface="Calibri"/>
              </a:rPr>
              <a:t>biestga</a:t>
            </a:r>
            <a:endParaRPr kumimoji="0" lang="de-C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CH" dirty="0" err="1">
                <a:solidFill>
                  <a:prstClr val="black"/>
                </a:solidFill>
                <a:latin typeface="Calibri"/>
              </a:rPr>
              <a:t>dueien</a:t>
            </a:r>
            <a:r>
              <a:rPr lang="de-CH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CH" dirty="0" err="1">
                <a:solidFill>
                  <a:prstClr val="black"/>
                </a:solidFill>
                <a:latin typeface="Calibri"/>
              </a:rPr>
              <a:t>esser</a:t>
            </a:r>
            <a:r>
              <a:rPr lang="de-CH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CH" dirty="0" err="1">
                <a:solidFill>
                  <a:prstClr val="black"/>
                </a:solidFill>
                <a:latin typeface="Calibri"/>
              </a:rPr>
              <a:t>disponibels</a:t>
            </a:r>
            <a:r>
              <a:rPr lang="de-CH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CH" dirty="0" err="1">
                <a:solidFill>
                  <a:prstClr val="black"/>
                </a:solidFill>
                <a:latin typeface="Calibri"/>
              </a:rPr>
              <a:t>ella</a:t>
            </a:r>
            <a:r>
              <a:rPr lang="de-CH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CH" dirty="0" err="1">
                <a:solidFill>
                  <a:prstClr val="black"/>
                </a:solidFill>
                <a:latin typeface="Calibri"/>
              </a:rPr>
              <a:t>canzlia</a:t>
            </a:r>
            <a:r>
              <a:rPr lang="de-CH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CH" dirty="0" err="1">
                <a:solidFill>
                  <a:prstClr val="black"/>
                </a:solidFill>
                <a:latin typeface="Calibri"/>
              </a:rPr>
              <a:t>communala</a:t>
            </a:r>
            <a:r>
              <a:rPr lang="de-CH" dirty="0">
                <a:solidFill>
                  <a:prstClr val="black"/>
                </a:solidFill>
                <a:latin typeface="Calibri"/>
              </a:rPr>
              <a:t>, </a:t>
            </a:r>
            <a:r>
              <a:rPr lang="de-CH" dirty="0" err="1">
                <a:solidFill>
                  <a:prstClr val="black"/>
                </a:solidFill>
                <a:latin typeface="Calibri"/>
              </a:rPr>
              <a:t>el</a:t>
            </a:r>
            <a:r>
              <a:rPr lang="de-CH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CH" dirty="0" err="1">
                <a:solidFill>
                  <a:prstClr val="black"/>
                </a:solidFill>
                <a:latin typeface="Calibri"/>
              </a:rPr>
              <a:t>biro</a:t>
            </a:r>
            <a:r>
              <a:rPr lang="de-CH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CH" dirty="0" err="1">
                <a:solidFill>
                  <a:prstClr val="black"/>
                </a:solidFill>
                <a:latin typeface="Calibri"/>
              </a:rPr>
              <a:t>turistic</a:t>
            </a:r>
            <a:r>
              <a:rPr lang="de-CH" dirty="0">
                <a:solidFill>
                  <a:prstClr val="black"/>
                </a:solidFill>
                <a:latin typeface="Calibri"/>
              </a:rPr>
              <a:t>, </a:t>
            </a:r>
            <a:r>
              <a:rPr lang="de-CH" dirty="0" err="1">
                <a:solidFill>
                  <a:prstClr val="black"/>
                </a:solidFill>
                <a:latin typeface="Calibri"/>
              </a:rPr>
              <a:t>ellas</a:t>
            </a:r>
            <a:r>
              <a:rPr lang="de-CH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CH" dirty="0" err="1">
                <a:solidFill>
                  <a:prstClr val="black"/>
                </a:solidFill>
                <a:latin typeface="Calibri"/>
              </a:rPr>
              <a:t>stizuns</a:t>
            </a:r>
            <a:r>
              <a:rPr lang="de-CH" dirty="0">
                <a:solidFill>
                  <a:prstClr val="black"/>
                </a:solidFill>
                <a:latin typeface="Calibri"/>
              </a:rPr>
              <a:t> e </a:t>
            </a:r>
            <a:r>
              <a:rPr lang="de-CH" dirty="0" err="1">
                <a:solidFill>
                  <a:prstClr val="black"/>
                </a:solidFill>
                <a:latin typeface="Calibri"/>
              </a:rPr>
              <a:t>sper</a:t>
            </a:r>
            <a:r>
              <a:rPr lang="de-CH" dirty="0">
                <a:solidFill>
                  <a:prstClr val="black"/>
                </a:solidFill>
                <a:latin typeface="Calibri"/>
              </a:rPr>
              <a:t> las </a:t>
            </a:r>
            <a:r>
              <a:rPr lang="de-CH" dirty="0" err="1">
                <a:solidFill>
                  <a:prstClr val="black"/>
                </a:solidFill>
                <a:latin typeface="Calibri"/>
              </a:rPr>
              <a:t>fueinas</a:t>
            </a:r>
            <a:r>
              <a:rPr lang="de-CH" dirty="0">
                <a:solidFill>
                  <a:prstClr val="black"/>
                </a:solidFill>
                <a:latin typeface="Calibri"/>
              </a:rPr>
              <a:t>/</a:t>
            </a:r>
            <a:r>
              <a:rPr lang="de-CH" dirty="0" err="1">
                <a:solidFill>
                  <a:prstClr val="black"/>
                </a:solidFill>
                <a:latin typeface="Calibri"/>
              </a:rPr>
              <a:t>plazs</a:t>
            </a:r>
            <a:r>
              <a:rPr lang="de-CH" dirty="0">
                <a:solidFill>
                  <a:prstClr val="black"/>
                </a:solidFill>
                <a:latin typeface="Calibri"/>
              </a:rPr>
              <a:t> da </a:t>
            </a:r>
            <a:r>
              <a:rPr lang="de-CH" dirty="0" err="1">
                <a:solidFill>
                  <a:prstClr val="black"/>
                </a:solidFill>
                <a:latin typeface="Calibri"/>
              </a:rPr>
              <a:t>grillar</a:t>
            </a:r>
            <a:r>
              <a:rPr lang="de-CH" dirty="0">
                <a:solidFill>
                  <a:prstClr val="black"/>
                </a:solidFill>
                <a:latin typeface="Calibri"/>
              </a:rPr>
              <a:t>.</a:t>
            </a:r>
            <a:endParaRPr kumimoji="0" lang="de-C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C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nhaltsplatzhalter 8">
            <a:extLst>
              <a:ext uri="{FF2B5EF4-FFF2-40B4-BE49-F238E27FC236}">
                <a16:creationId xmlns:a16="http://schemas.microsoft.com/office/drawing/2014/main" id="{7E82CE7A-0665-48EA-8E83-260091FB2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522940"/>
            <a:ext cx="5354796" cy="477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5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Recamondaziuns</a:t>
            </a:r>
            <a:r>
              <a:rPr lang="de-CH" dirty="0"/>
              <a:t> </a:t>
            </a:r>
            <a:r>
              <a:rPr lang="de-CH" dirty="0" err="1"/>
              <a:t>d’agir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de-CH" sz="4000" dirty="0" err="1"/>
              <a:t>mesiras</a:t>
            </a:r>
            <a:r>
              <a:rPr lang="de-CH" sz="4000" dirty="0"/>
              <a:t> </a:t>
            </a:r>
            <a:r>
              <a:rPr lang="de-CH" sz="4000" dirty="0" err="1"/>
              <a:t>generalas</a:t>
            </a:r>
            <a:r>
              <a:rPr lang="de-CH" sz="4000" dirty="0"/>
              <a:t> </a:t>
            </a:r>
            <a:r>
              <a:rPr lang="de-CH" sz="4000" dirty="0" err="1"/>
              <a:t>cun</a:t>
            </a:r>
            <a:r>
              <a:rPr lang="de-CH" sz="4000" dirty="0"/>
              <a:t> </a:t>
            </a:r>
            <a:r>
              <a:rPr lang="de-CH" sz="4000" dirty="0" err="1"/>
              <a:t>tgauns</a:t>
            </a:r>
            <a:r>
              <a:rPr lang="de-CH" sz="4000" dirty="0"/>
              <a:t> da </a:t>
            </a:r>
            <a:r>
              <a:rPr lang="de-CH" sz="4000" dirty="0" err="1"/>
              <a:t>protecziun</a:t>
            </a:r>
            <a:r>
              <a:rPr lang="de-CH" sz="4000" dirty="0"/>
              <a:t> da </a:t>
            </a:r>
            <a:r>
              <a:rPr lang="de-CH" sz="4000" dirty="0" err="1"/>
              <a:t>muntaneras</a:t>
            </a:r>
            <a:endParaRPr lang="de-CH" sz="4000" dirty="0"/>
          </a:p>
          <a:p>
            <a:pPr>
              <a:buFont typeface="Symbol" panose="05050102010706020507" pitchFamily="18" charset="2"/>
              <a:buChar char="-"/>
            </a:pPr>
            <a:r>
              <a:rPr lang="de-CH" sz="3200" dirty="0" err="1"/>
              <a:t>montar</a:t>
            </a:r>
            <a:r>
              <a:rPr lang="de-CH" sz="3200" dirty="0"/>
              <a:t> </a:t>
            </a:r>
            <a:r>
              <a:rPr lang="de-CH" sz="3200" dirty="0" err="1"/>
              <a:t>tablas</a:t>
            </a:r>
            <a:r>
              <a:rPr lang="de-CH" sz="3200" dirty="0"/>
              <a:t> da </a:t>
            </a:r>
            <a:r>
              <a:rPr lang="de-CH" sz="3200" dirty="0" err="1"/>
              <a:t>signalisaziun</a:t>
            </a:r>
            <a:endParaRPr lang="de-CH" sz="3200" dirty="0"/>
          </a:p>
          <a:p>
            <a:pPr>
              <a:buFont typeface="Symbol" panose="05050102010706020507" pitchFamily="18" charset="2"/>
              <a:buChar char="-"/>
            </a:pPr>
            <a:r>
              <a:rPr lang="de-CH" sz="3200" dirty="0"/>
              <a:t>la </a:t>
            </a:r>
            <a:r>
              <a:rPr lang="de-CH" sz="3200" dirty="0" err="1"/>
              <a:t>seiv</a:t>
            </a:r>
            <a:r>
              <a:rPr lang="de-CH" sz="3200" dirty="0"/>
              <a:t>: </a:t>
            </a:r>
            <a:r>
              <a:rPr lang="de-CH" sz="3200" dirty="0" err="1"/>
              <a:t>segira</a:t>
            </a:r>
            <a:r>
              <a:rPr lang="de-CH" sz="3200" dirty="0"/>
              <a:t> da </a:t>
            </a:r>
            <a:r>
              <a:rPr lang="de-CH" sz="3200" dirty="0" err="1"/>
              <a:t>pertgirar</a:t>
            </a:r>
            <a:r>
              <a:rPr lang="de-CH" sz="3200" dirty="0"/>
              <a:t> e </a:t>
            </a:r>
            <a:r>
              <a:rPr lang="de-CH" sz="3200" dirty="0" err="1"/>
              <a:t>survigilada</a:t>
            </a:r>
            <a:endParaRPr lang="de-CH" sz="3200" dirty="0"/>
          </a:p>
          <a:p>
            <a:pPr>
              <a:buFont typeface="Symbol" panose="05050102010706020507" pitchFamily="18" charset="2"/>
              <a:buChar char="-"/>
            </a:pPr>
            <a:r>
              <a:rPr lang="de-CH" sz="3200" dirty="0" err="1"/>
              <a:t>informar</a:t>
            </a:r>
            <a:r>
              <a:rPr lang="de-CH" sz="3200" dirty="0"/>
              <a:t> ad </a:t>
            </a:r>
            <a:r>
              <a:rPr lang="de-CH" sz="3200" dirty="0" err="1"/>
              <a:t>uras</a:t>
            </a:r>
            <a:r>
              <a:rPr lang="de-CH" sz="3200" dirty="0"/>
              <a:t> </a:t>
            </a:r>
            <a:r>
              <a:rPr lang="de-CH" sz="3200" dirty="0" err="1"/>
              <a:t>ils«vischins</a:t>
            </a:r>
            <a:r>
              <a:rPr lang="de-CH" sz="3200" dirty="0"/>
              <a:t>»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sz="3200" dirty="0" err="1"/>
              <a:t>fegl</a:t>
            </a:r>
            <a:r>
              <a:rPr lang="de-CH" sz="3200" dirty="0"/>
              <a:t> </a:t>
            </a:r>
            <a:r>
              <a:rPr lang="de-CH" sz="3200" dirty="0" err="1"/>
              <a:t>d’informaziun</a:t>
            </a:r>
            <a:r>
              <a:rPr lang="de-CH" sz="3200" dirty="0"/>
              <a:t>  / Comic </a:t>
            </a:r>
            <a:r>
              <a:rPr lang="de-CH" sz="3200" dirty="0" err="1"/>
              <a:t>dall’AGRIDEA</a:t>
            </a:r>
            <a:endParaRPr lang="de-CH" sz="3200" dirty="0"/>
          </a:p>
          <a:p>
            <a:pPr>
              <a:buFont typeface="Symbol" panose="05050102010706020507" pitchFamily="18" charset="2"/>
              <a:buChar char="-"/>
            </a:pP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412488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Recamondaziuns</a:t>
            </a:r>
            <a:r>
              <a:rPr lang="de-CH" dirty="0"/>
              <a:t> </a:t>
            </a:r>
            <a:r>
              <a:rPr lang="de-CH" dirty="0" err="1"/>
              <a:t>d’agir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sz="4000" dirty="0" err="1"/>
              <a:t>singuls</a:t>
            </a:r>
            <a:r>
              <a:rPr lang="de-CH" sz="4000" dirty="0"/>
              <a:t> </a:t>
            </a:r>
            <a:r>
              <a:rPr lang="de-CH" sz="4000" dirty="0" err="1"/>
              <a:t>biros</a:t>
            </a:r>
            <a:r>
              <a:rPr lang="de-CH" sz="4000" dirty="0"/>
              <a:t> </a:t>
            </a:r>
            <a:r>
              <a:rPr lang="de-CH" sz="4000" dirty="0" err="1"/>
              <a:t>turistics</a:t>
            </a:r>
            <a:r>
              <a:rPr lang="de-CH" sz="4000" dirty="0"/>
              <a:t> </a:t>
            </a:r>
            <a:r>
              <a:rPr lang="de-CH" sz="4000" dirty="0" err="1"/>
              <a:t>porschan</a:t>
            </a:r>
            <a:r>
              <a:rPr lang="de-CH" sz="4000" dirty="0"/>
              <a:t> en </a:t>
            </a:r>
            <a:r>
              <a:rPr lang="de-CH" sz="4000" dirty="0" err="1"/>
              <a:t>lur</a:t>
            </a:r>
            <a:r>
              <a:rPr lang="de-CH" sz="4000" dirty="0"/>
              <a:t> </a:t>
            </a:r>
            <a:r>
              <a:rPr lang="de-CH" sz="4000" dirty="0" err="1"/>
              <a:t>programs</a:t>
            </a:r>
            <a:r>
              <a:rPr lang="de-CH" sz="4000" dirty="0"/>
              <a:t> </a:t>
            </a:r>
            <a:r>
              <a:rPr lang="de-CH" sz="4000" dirty="0" err="1"/>
              <a:t>pils</a:t>
            </a:r>
            <a:r>
              <a:rPr lang="de-CH" sz="4000" dirty="0"/>
              <a:t> </a:t>
            </a:r>
            <a:r>
              <a:rPr lang="de-CH" sz="4000" dirty="0" err="1"/>
              <a:t>hosps</a:t>
            </a:r>
            <a:r>
              <a:rPr lang="de-CH" sz="4000" dirty="0"/>
              <a:t> la </a:t>
            </a:r>
            <a:r>
              <a:rPr lang="de-CH" sz="4000" dirty="0" err="1"/>
              <a:t>pusseivladad</a:t>
            </a:r>
            <a:r>
              <a:rPr lang="de-CH" sz="4000" dirty="0"/>
              <a:t> da </a:t>
            </a:r>
            <a:r>
              <a:rPr lang="de-CH" sz="4000" dirty="0" err="1"/>
              <a:t>s’informar</a:t>
            </a:r>
            <a:r>
              <a:rPr lang="de-CH" sz="4000" dirty="0"/>
              <a:t> </a:t>
            </a:r>
            <a:r>
              <a:rPr lang="de-CH" sz="4000" dirty="0" err="1"/>
              <a:t>dils</a:t>
            </a:r>
            <a:r>
              <a:rPr lang="de-CH" sz="4000" dirty="0"/>
              <a:t> </a:t>
            </a:r>
            <a:r>
              <a:rPr lang="de-CH" sz="4000" dirty="0" err="1"/>
              <a:t>tgauns</a:t>
            </a:r>
            <a:r>
              <a:rPr lang="de-CH" sz="4000" dirty="0"/>
              <a:t> da </a:t>
            </a:r>
            <a:r>
              <a:rPr lang="de-CH" sz="4000" dirty="0" err="1"/>
              <a:t>schurmetg</a:t>
            </a:r>
            <a:r>
              <a:rPr lang="de-CH" sz="4000" dirty="0"/>
              <a:t> da </a:t>
            </a:r>
            <a:r>
              <a:rPr lang="de-CH" sz="4000" dirty="0" err="1"/>
              <a:t>muntaneras</a:t>
            </a:r>
            <a:r>
              <a:rPr lang="de-CH" sz="4000" dirty="0"/>
              <a:t> </a:t>
            </a:r>
            <a:r>
              <a:rPr lang="de-CH" sz="4000" dirty="0" err="1"/>
              <a:t>ch’ein</a:t>
            </a:r>
            <a:r>
              <a:rPr lang="de-CH" sz="4000" dirty="0"/>
              <a:t> en </a:t>
            </a:r>
            <a:r>
              <a:rPr lang="de-CH" sz="4000" dirty="0" err="1"/>
              <a:t>acziun</a:t>
            </a:r>
            <a:r>
              <a:rPr lang="de-CH" sz="4000" dirty="0"/>
              <a:t> (</a:t>
            </a:r>
            <a:r>
              <a:rPr lang="de-CH" sz="4000" dirty="0" err="1"/>
              <a:t>program</a:t>
            </a:r>
            <a:r>
              <a:rPr lang="de-CH" sz="4000" dirty="0"/>
              <a:t> da </a:t>
            </a:r>
            <a:r>
              <a:rPr lang="de-CH" sz="4000" dirty="0" err="1"/>
              <a:t>hosps</a:t>
            </a:r>
            <a:r>
              <a:rPr lang="de-CH" sz="4000" dirty="0"/>
              <a:t> da Sedrun </a:t>
            </a:r>
            <a:r>
              <a:rPr lang="de-CH" sz="4000" dirty="0" err="1"/>
              <a:t>Mustér</a:t>
            </a:r>
            <a:r>
              <a:rPr lang="de-CH" sz="4000" dirty="0"/>
              <a:t> </a:t>
            </a:r>
            <a:r>
              <a:rPr lang="de-CH" sz="4000" dirty="0" err="1"/>
              <a:t>Turissem</a:t>
            </a:r>
            <a:r>
              <a:rPr lang="de-CH" sz="4000" dirty="0"/>
              <a:t>) </a:t>
            </a:r>
          </a:p>
          <a:p>
            <a:r>
              <a:rPr lang="de-CH" sz="4000" b="1" dirty="0" err="1"/>
              <a:t>contact</a:t>
            </a:r>
            <a:r>
              <a:rPr lang="de-CH" sz="4000" dirty="0"/>
              <a:t>: Sedrun Disentis </a:t>
            </a:r>
            <a:r>
              <a:rPr lang="de-CH" sz="4000" dirty="0" err="1"/>
              <a:t>Turissem</a:t>
            </a:r>
            <a:r>
              <a:rPr lang="de-CH" sz="4000" dirty="0"/>
              <a:t> SA,</a:t>
            </a:r>
          </a:p>
          <a:p>
            <a:pPr marL="0" indent="0">
              <a:buNone/>
            </a:pPr>
            <a:r>
              <a:rPr lang="de-CH" sz="4000" dirty="0"/>
              <a:t>					 +41 (0)81 920 40 30</a:t>
            </a:r>
          </a:p>
          <a:p>
            <a:r>
              <a:rPr lang="de-CH" sz="4000" dirty="0" err="1">
                <a:hlinkClick r:id="rId2"/>
              </a:rPr>
              <a:t>s’annunziar</a:t>
            </a:r>
            <a:r>
              <a:rPr lang="de-CH" sz="4000" dirty="0">
                <a:hlinkClick r:id="rId2"/>
              </a:rPr>
              <a:t> </a:t>
            </a:r>
            <a:r>
              <a:rPr lang="de-CH" sz="4000" dirty="0" err="1">
                <a:hlinkClick r:id="rId2"/>
              </a:rPr>
              <a:t>cun</a:t>
            </a:r>
            <a:r>
              <a:rPr lang="de-CH" sz="4000" dirty="0">
                <a:hlinkClick r:id="rId2"/>
              </a:rPr>
              <a:t> </a:t>
            </a:r>
            <a:r>
              <a:rPr lang="de-CH" sz="4000" dirty="0" err="1">
                <a:hlinkClick r:id="rId2"/>
              </a:rPr>
              <a:t>e-mail</a:t>
            </a:r>
            <a:endParaRPr lang="de-CH" sz="4000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593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folie_FormaziunSurselv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1907 Präsentation RA - Antrag Regionalteam.potx" id="{1AE0C8AC-E90B-4410-A482-BAE0DECAC8D2}" vid="{455DB932-C59A-4CE9-A6D3-08CFC79296C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913</Words>
  <Application>Microsoft Office PowerPoint</Application>
  <PresentationFormat>Breitbild</PresentationFormat>
  <Paragraphs>116</Paragraphs>
  <Slides>19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Arial</vt:lpstr>
      <vt:lpstr>Calibri</vt:lpstr>
      <vt:lpstr>DIN-Bold</vt:lpstr>
      <vt:lpstr>DIN-Regular</vt:lpstr>
      <vt:lpstr>Hind</vt:lpstr>
      <vt:lpstr>Symbol</vt:lpstr>
      <vt:lpstr>Wingdings</vt:lpstr>
      <vt:lpstr>Masterfolie_FormaziunSurselva</vt:lpstr>
      <vt:lpstr>Recamondaziuns d’agir en connex culla preschientscha dil luf</vt:lpstr>
      <vt:lpstr>En general</vt:lpstr>
      <vt:lpstr>Recamondaziuns d’agir</vt:lpstr>
      <vt:lpstr>Recamondaziuns d’agir</vt:lpstr>
      <vt:lpstr>Recamondaziuns d’agir</vt:lpstr>
      <vt:lpstr>Recamondaziuns d’agir</vt:lpstr>
      <vt:lpstr>Recamondaziuns d’agir</vt:lpstr>
      <vt:lpstr>Recamondaziuns d’agir</vt:lpstr>
      <vt:lpstr>Recamondaziuns d’agir</vt:lpstr>
      <vt:lpstr>Recamondaziuns d’agir</vt:lpstr>
      <vt:lpstr>Recamondaziuns d‘agir</vt:lpstr>
      <vt:lpstr>Recamondaziuns d’agir</vt:lpstr>
      <vt:lpstr>Recamondaziuns d'agir</vt:lpstr>
      <vt:lpstr>Recamondaziuns d'agir</vt:lpstr>
      <vt:lpstr>Communicaziun turissem</vt:lpstr>
      <vt:lpstr>Communicaziun turissem</vt:lpstr>
      <vt:lpstr>Recamondaziuns d'agir</vt:lpstr>
      <vt:lpstr>Persunas da contact /  cumpetenzas dalla guardiaselvaschina </vt:lpstr>
      <vt:lpstr>Sensibilisaziun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Duri Blumenthal</dc:creator>
  <cp:lastModifiedBy>Nadja Christoffel</cp:lastModifiedBy>
  <cp:revision>10</cp:revision>
  <dcterms:created xsi:type="dcterms:W3CDTF">2021-05-21T07:51:04Z</dcterms:created>
  <dcterms:modified xsi:type="dcterms:W3CDTF">2021-06-07T08:25:36Z</dcterms:modified>
</cp:coreProperties>
</file>